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אזכרה וגילוי מצבה</a:t>
            </a:r>
            <a:br>
              <a:rPr lang="he-IL" sz="98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30 יום לפטירתו של אבינו, אחי וסבי היקר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נקיים אזכרה ביום שני 21.10.2013</a:t>
            </a:r>
            <a: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י"ז בחשון תשע"ד בשעה 08:00 בבוקר</a:t>
            </a:r>
            <a: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עליה לקבר בבית העלמין פרדס חנה.</a:t>
            </a:r>
            <a: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תפילה וסעודת מצווה תערך ביום א' 20.10.13</a:t>
            </a:r>
            <a: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ברחוב אילון 1, שכונת ניסן, חדרה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73457" y="9821160"/>
            <a:ext cx="648907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5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האוהבת</a:t>
            </a:r>
            <a:endParaRPr lang="he-IL" sz="5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2676</TotalTime>
  <Words>5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אזכרה וגילוי מצבה במלאת 30 יום לפטירתו של אבינו, אחי וסבי היקר ישראל ישראלי ז"ל נקיים אזכרה ביום שני 21.10.2013 י"ז בחשון תשע"ד בשעה 08:00 בבוקר עליה לקבר בבית העלמין פרדס חנה. תפילה וסעודת מצווה תערך ביום א' 20.10.13 ברחוב אילון 1, שכונת ניסן, חדרה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38</cp:revision>
  <dcterms:created xsi:type="dcterms:W3CDTF">2017-12-31T12:40:08Z</dcterms:created>
  <dcterms:modified xsi:type="dcterms:W3CDTF">2018-01-02T13:53:26Z</dcterms:modified>
</cp:coreProperties>
</file>