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42" autoAdjust="0"/>
    <p:restoredTop sz="94660"/>
  </p:normalViewPr>
  <p:slideViewPr>
    <p:cSldViewPr snapToGrid="0">
      <p:cViewPr varScale="1">
        <p:scale>
          <a:sx n="70" d="100"/>
          <a:sy n="70" d="100"/>
        </p:scale>
        <p:origin x="46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67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96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88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02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8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4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3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1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3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31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06018" y="105579"/>
            <a:ext cx="15611060" cy="10946734"/>
          </a:xfrm>
          <a:ln w="4445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he-IL" sz="8000" b="1" u="sng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טקס אזכרה וגילוי מצבה</a:t>
            </a:r>
            <a:br>
              <a:rPr lang="he-IL" sz="8000" b="1" u="sng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8000" b="1" u="sng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8000" b="1" u="sng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48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במלאת 30 יום לפטירתו של יקירנו האהוב שהלך לעולמו בגיל 50</a:t>
            </a:r>
            <a:r>
              <a:rPr lang="he-IL" sz="111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111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170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ישראל ישראלי </a:t>
            </a:r>
            <a:r>
              <a:rPr lang="he-IL" sz="6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ז"ל</a:t>
            </a:r>
            <a: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66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יתקיים ביום חמישי, 09.03.12 יא באדר תשע"ב</a:t>
            </a:r>
            <a:r>
              <a:rPr lang="en-US" sz="66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66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66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בשעה 18:00 אחה"צ בבית העלמין החדש בחדרה.</a:t>
            </a:r>
            <a: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endParaRPr lang="he-IL" b="1" dirty="0">
              <a:latin typeface="David" panose="020E0502060401010101" pitchFamily="34" charset="-79"/>
              <a:ea typeface="Adobe Heiti Std R" panose="020B0400000000000000" pitchFamily="34" charset="-128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75823" y="8831865"/>
            <a:ext cx="6489075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הסעה למעוניינים:</a:t>
            </a:r>
            <a:r>
              <a:rPr lang="en-US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en-US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17:00 – הסעה תצא מבית המשפחה ברח' הרצל 8.</a:t>
            </a:r>
            <a:endParaRPr lang="he-IL" sz="3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953070" y="8554866"/>
            <a:ext cx="6489075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אשתו: ישראלה ישראלי.</a:t>
            </a:r>
            <a:r>
              <a:rPr lang="en-US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en-US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בניו: יצחק ויעקב ישראלי.</a:t>
            </a:r>
            <a:r>
              <a:rPr lang="en-US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en-US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כלותיו: לאה ושרה.</a:t>
            </a:r>
            <a:r>
              <a:rPr lang="en-US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en-US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נכדיו: אברהם, רחל ודבורה.</a:t>
            </a:r>
            <a:endParaRPr lang="he-IL" sz="3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2697</TotalTime>
  <Words>12</Words>
  <Application>Microsoft Office PowerPoint</Application>
  <PresentationFormat>מותאם אישית</PresentationFormat>
  <Paragraphs>3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8" baseType="lpstr">
      <vt:lpstr>Adobe Heiti Std R</vt:lpstr>
      <vt:lpstr>Arial</vt:lpstr>
      <vt:lpstr>Calibri</vt:lpstr>
      <vt:lpstr>Calibri Light</vt:lpstr>
      <vt:lpstr>David</vt:lpstr>
      <vt:lpstr>Times New Roman</vt:lpstr>
      <vt:lpstr>ערכת נושא Office</vt:lpstr>
      <vt:lpstr>טקס אזכרה וגילוי מצבה  במלאת 30 יום לפטירתו של יקירנו האהוב שהלך לעולמו בגיל 50 ישראל ישראלי ז"ל יתקיים ביום חמישי, 09.03.12 יא באדר תשע"ב בשעה 18:00 אחה"צ בבית העלמין החדש בחדרה.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40</cp:revision>
  <dcterms:created xsi:type="dcterms:W3CDTF">2017-12-31T12:40:08Z</dcterms:created>
  <dcterms:modified xsi:type="dcterms:W3CDTF">2018-01-02T14:13:55Z</dcterms:modified>
</cp:coreProperties>
</file>