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 fontScale="90000"/>
          </a:bodyPr>
          <a:lstStyle/>
          <a:p>
            <a:pPr algn="ctr"/>
            <a:r>
              <a:rPr lang="he-IL" sz="60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60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0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במלאת 30 יום לפטירתו של בעלי, אבינו וסבינו האהוב</a:t>
            </a:r>
            <a:r>
              <a:rPr lang="he-IL" sz="111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111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7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ישראל ישראלי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en-US" sz="7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7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98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נעלה לקברו להתייחד עם זכרו</a:t>
            </a:r>
            <a:r>
              <a:rPr lang="he-IL" sz="7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7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0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לאזכרה וגילוי מצבה</a:t>
            </a:r>
            <a:r>
              <a:rPr lang="he-IL" sz="7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73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73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ביום א', 12.05.12 כ' באייר </a:t>
            </a:r>
            <a:r>
              <a:rPr lang="he-IL" sz="7300" dirty="0" err="1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התשע"ב</a:t>
            </a:r>
            <a:r>
              <a:rPr lang="he-IL" sz="73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73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73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בשעה 12:00 </a:t>
            </a:r>
            <a:br>
              <a:rPr lang="he-IL" sz="73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73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בבית העלמין החדש, חדרה.</a:t>
            </a: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6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66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ea typeface="Adobe Heiti Std R" panose="020B0400000000000000" pitchFamily="34" charset="-128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9793610"/>
            <a:ext cx="6489075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המשפחה המתאבלת</a:t>
            </a:r>
            <a:endParaRPr lang="he-IL" sz="6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2735</TotalTime>
  <Words>2</Words>
  <Application>Microsoft Office PowerPoint</Application>
  <PresentationFormat>מותאם אישית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David</vt:lpstr>
      <vt:lpstr>Times New Roman</vt:lpstr>
      <vt:lpstr>ערכת נושא Office</vt:lpstr>
      <vt:lpstr> במלאת 30 יום לפטירתו של בעלי, אבינו וסבינו האהוב ישראל ישראלי ז"ל  נעלה לקברו להתייחד עם זכרו לאזכרה וגילוי מצבה ביום א', 12.05.12 כ' באייר התשע"ב בשעה 12:00  בבית העלמין החדש, חדרה.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42</cp:revision>
  <dcterms:created xsi:type="dcterms:W3CDTF">2017-12-31T12:40:08Z</dcterms:created>
  <dcterms:modified xsi:type="dcterms:W3CDTF">2018-01-02T14:52:17Z</dcterms:modified>
</cp:coreProperties>
</file>