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 fontScale="90000"/>
          </a:bodyPr>
          <a:lstStyle/>
          <a:p>
            <a:pPr algn="ctr"/>
            <a:r>
              <a:rPr lang="he-IL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6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במלאת אחד עשר חודשים לפטירתה של אהובתנו</a:t>
            </a:r>
            <a: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7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ישראלה ישראלי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בת יעקב ורחל ישראלי ז"ל</a:t>
            </a:r>
            <a:r>
              <a:rPr lang="en-US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נקיים אזכרה ביום ד', </a:t>
            </a:r>
            <a:r>
              <a:rPr lang="en-US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ה' שבט תשע"ג</a:t>
            </a:r>
            <a:r>
              <a:rPr lang="en-US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89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בבית העלמין החדש, חדרה</a:t>
            </a:r>
            <a:r>
              <a:rPr lang="en-US" sz="9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96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ea typeface="Adobe Heiti Std R" panose="020B0400000000000000" pitchFamily="34" charset="-128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295622" y="9725626"/>
            <a:ext cx="648907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latin typeface="David" panose="020E0502060401010101" pitchFamily="34" charset="-79"/>
                <a:cs typeface="David" panose="020E0502060401010101" pitchFamily="34" charset="-79"/>
              </a:rPr>
              <a:t>המשפחה </a:t>
            </a:r>
            <a:r>
              <a:rPr lang="he-IL" sz="4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האוהבת</a:t>
            </a:r>
            <a:endParaRPr lang="he-IL" sz="4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2551</TotalTime>
  <Words>2</Words>
  <Application>Microsoft Office PowerPoint</Application>
  <PresentationFormat>מותאם אישית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David</vt:lpstr>
      <vt:lpstr>Times New Roman</vt:lpstr>
      <vt:lpstr>ערכת נושא Office</vt:lpstr>
      <vt:lpstr> במלאת אחד עשר חודשים לפטירתה של אהובתנו ישראלה ישראלי ז"ל בת יעקב ורחל ישראלי ז"ל נקיים אזכרה ביום ד',  ה' שבט תשע"ג בבית העלמין החדש, חדרה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32</cp:revision>
  <dcterms:created xsi:type="dcterms:W3CDTF">2017-12-31T12:40:08Z</dcterms:created>
  <dcterms:modified xsi:type="dcterms:W3CDTF">2018-01-02T11:48:38Z</dcterms:modified>
</cp:coreProperties>
</file>