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3"/>
  </p:notesMasterIdLst>
  <p:sldIdLst>
    <p:sldId id="256" r:id="rId2"/>
  </p:sldIdLst>
  <p:sldSz cx="15840075" cy="11160125"/>
  <p:notesSz cx="6858000" cy="9144000"/>
  <p:defaultTextStyle>
    <a:defPPr>
      <a:defRPr lang="he-IL"/>
    </a:defPPr>
    <a:lvl1pPr marL="0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1pPr>
    <a:lvl2pPr marL="647990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2pPr>
    <a:lvl3pPr marL="1295979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3pPr>
    <a:lvl4pPr marL="1943969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4pPr>
    <a:lvl5pPr marL="2591958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5pPr>
    <a:lvl6pPr marL="3239948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6pPr>
    <a:lvl7pPr marL="3887937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7pPr>
    <a:lvl8pPr marL="4535927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8pPr>
    <a:lvl9pPr marL="5183916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מקטע ברירת מחדל" id="{178E1E74-0556-496D-9C03-EA5D68DE7252}">
          <p14:sldIdLst>
            <p14:sldId id="25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2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0042" autoAdjust="0"/>
    <p:restoredTop sz="94660"/>
  </p:normalViewPr>
  <p:slideViewPr>
    <p:cSldViewPr snapToGrid="0">
      <p:cViewPr varScale="1">
        <p:scale>
          <a:sx n="70" d="100"/>
          <a:sy n="70" d="100"/>
        </p:scale>
        <p:origin x="37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E533D366-23EC-4C53-B877-8DF1EED907FA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1238250" y="1143000"/>
            <a:ext cx="43815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8C46B7DB-4BFB-4FEB-9A0A-68DD04AF3A2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027595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1pPr>
    <a:lvl2pPr marL="647990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2pPr>
    <a:lvl3pPr marL="1295979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3pPr>
    <a:lvl4pPr marL="1943969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4pPr>
    <a:lvl5pPr marL="2591958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5pPr>
    <a:lvl6pPr marL="3239948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6pPr>
    <a:lvl7pPr marL="3887937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7pPr>
    <a:lvl8pPr marL="4535927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8pPr>
    <a:lvl9pPr marL="5183916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8006" y="1826438"/>
            <a:ext cx="13464064" cy="3885377"/>
          </a:xfrm>
        </p:spPr>
        <p:txBody>
          <a:bodyPr anchor="b"/>
          <a:lstStyle>
            <a:lvl1pPr algn="ctr">
              <a:defRPr sz="9764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80010" y="5861650"/>
            <a:ext cx="11880056" cy="2694446"/>
          </a:xfrm>
        </p:spPr>
        <p:txBody>
          <a:bodyPr/>
          <a:lstStyle>
            <a:lvl1pPr marL="0" indent="0" algn="ctr">
              <a:buNone/>
              <a:defRPr sz="3906"/>
            </a:lvl1pPr>
            <a:lvl2pPr marL="744002" indent="0" algn="ctr">
              <a:buNone/>
              <a:defRPr sz="3255"/>
            </a:lvl2pPr>
            <a:lvl3pPr marL="1488003" indent="0" algn="ctr">
              <a:buNone/>
              <a:defRPr sz="2929"/>
            </a:lvl3pPr>
            <a:lvl4pPr marL="2232005" indent="0" algn="ctr">
              <a:buNone/>
              <a:defRPr sz="2604"/>
            </a:lvl4pPr>
            <a:lvl5pPr marL="2976006" indent="0" algn="ctr">
              <a:buNone/>
              <a:defRPr sz="2604"/>
            </a:lvl5pPr>
            <a:lvl6pPr marL="3720008" indent="0" algn="ctr">
              <a:buNone/>
              <a:defRPr sz="2604"/>
            </a:lvl6pPr>
            <a:lvl7pPr marL="4464009" indent="0" algn="ctr">
              <a:buNone/>
              <a:defRPr sz="2604"/>
            </a:lvl7pPr>
            <a:lvl8pPr marL="5208011" indent="0" algn="ctr">
              <a:buNone/>
              <a:defRPr sz="2604"/>
            </a:lvl8pPr>
            <a:lvl9pPr marL="5952012" indent="0" algn="ctr">
              <a:buNone/>
              <a:defRPr sz="2604"/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926736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609634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0756" y="2782285"/>
            <a:ext cx="13662065" cy="4642301"/>
          </a:xfrm>
        </p:spPr>
        <p:txBody>
          <a:bodyPr anchor="b"/>
          <a:lstStyle>
            <a:lvl1pPr>
              <a:defRPr sz="9764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0756" y="7468503"/>
            <a:ext cx="13662065" cy="2441277"/>
          </a:xfrm>
        </p:spPr>
        <p:txBody>
          <a:bodyPr/>
          <a:lstStyle>
            <a:lvl1pPr marL="0" indent="0">
              <a:buNone/>
              <a:defRPr sz="3906">
                <a:solidFill>
                  <a:schemeClr val="tx1"/>
                </a:solidFill>
              </a:defRPr>
            </a:lvl1pPr>
            <a:lvl2pPr marL="744002" indent="0">
              <a:buNone/>
              <a:defRPr sz="3255">
                <a:solidFill>
                  <a:schemeClr val="tx1">
                    <a:tint val="75000"/>
                  </a:schemeClr>
                </a:solidFill>
              </a:defRPr>
            </a:lvl2pPr>
            <a:lvl3pPr marL="1488003" indent="0">
              <a:buNone/>
              <a:defRPr sz="2929">
                <a:solidFill>
                  <a:schemeClr val="tx1">
                    <a:tint val="75000"/>
                  </a:schemeClr>
                </a:solidFill>
              </a:defRPr>
            </a:lvl3pPr>
            <a:lvl4pPr marL="2232005" indent="0">
              <a:buNone/>
              <a:defRPr sz="2604">
                <a:solidFill>
                  <a:schemeClr val="tx1">
                    <a:tint val="75000"/>
                  </a:schemeClr>
                </a:solidFill>
              </a:defRPr>
            </a:lvl4pPr>
            <a:lvl5pPr marL="2976006" indent="0">
              <a:buNone/>
              <a:defRPr sz="2604">
                <a:solidFill>
                  <a:schemeClr val="tx1">
                    <a:tint val="75000"/>
                  </a:schemeClr>
                </a:solidFill>
              </a:defRPr>
            </a:lvl5pPr>
            <a:lvl6pPr marL="3720008" indent="0">
              <a:buNone/>
              <a:defRPr sz="2604">
                <a:solidFill>
                  <a:schemeClr val="tx1">
                    <a:tint val="75000"/>
                  </a:schemeClr>
                </a:solidFill>
              </a:defRPr>
            </a:lvl6pPr>
            <a:lvl7pPr marL="4464009" indent="0">
              <a:buNone/>
              <a:defRPr sz="2604">
                <a:solidFill>
                  <a:schemeClr val="tx1">
                    <a:tint val="75000"/>
                  </a:schemeClr>
                </a:solidFill>
              </a:defRPr>
            </a:lvl7pPr>
            <a:lvl8pPr marL="5208011" indent="0">
              <a:buNone/>
              <a:defRPr sz="2604">
                <a:solidFill>
                  <a:schemeClr val="tx1">
                    <a:tint val="75000"/>
                  </a:schemeClr>
                </a:solidFill>
              </a:defRPr>
            </a:lvl8pPr>
            <a:lvl9pPr marL="5952012" indent="0">
              <a:buNone/>
              <a:defRPr sz="260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4678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89005" y="2970867"/>
            <a:ext cx="6732032" cy="7080997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019038" y="2970867"/>
            <a:ext cx="6732032" cy="7080997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94883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1068" y="594176"/>
            <a:ext cx="13662065" cy="2157108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1070" y="2735782"/>
            <a:ext cx="6701093" cy="1340764"/>
          </a:xfrm>
        </p:spPr>
        <p:txBody>
          <a:bodyPr anchor="b"/>
          <a:lstStyle>
            <a:lvl1pPr marL="0" indent="0">
              <a:buNone/>
              <a:defRPr sz="3906" b="1"/>
            </a:lvl1pPr>
            <a:lvl2pPr marL="744002" indent="0">
              <a:buNone/>
              <a:defRPr sz="3255" b="1"/>
            </a:lvl2pPr>
            <a:lvl3pPr marL="1488003" indent="0">
              <a:buNone/>
              <a:defRPr sz="2929" b="1"/>
            </a:lvl3pPr>
            <a:lvl4pPr marL="2232005" indent="0">
              <a:buNone/>
              <a:defRPr sz="2604" b="1"/>
            </a:lvl4pPr>
            <a:lvl5pPr marL="2976006" indent="0">
              <a:buNone/>
              <a:defRPr sz="2604" b="1"/>
            </a:lvl5pPr>
            <a:lvl6pPr marL="3720008" indent="0">
              <a:buNone/>
              <a:defRPr sz="2604" b="1"/>
            </a:lvl6pPr>
            <a:lvl7pPr marL="4464009" indent="0">
              <a:buNone/>
              <a:defRPr sz="2604" b="1"/>
            </a:lvl7pPr>
            <a:lvl8pPr marL="5208011" indent="0">
              <a:buNone/>
              <a:defRPr sz="2604" b="1"/>
            </a:lvl8pPr>
            <a:lvl9pPr marL="5952012" indent="0">
              <a:buNone/>
              <a:defRPr sz="2604" b="1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1070" y="4076545"/>
            <a:ext cx="6701093" cy="5995985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019039" y="2735782"/>
            <a:ext cx="6734095" cy="1340764"/>
          </a:xfrm>
        </p:spPr>
        <p:txBody>
          <a:bodyPr anchor="b"/>
          <a:lstStyle>
            <a:lvl1pPr marL="0" indent="0">
              <a:buNone/>
              <a:defRPr sz="3906" b="1"/>
            </a:lvl1pPr>
            <a:lvl2pPr marL="744002" indent="0">
              <a:buNone/>
              <a:defRPr sz="3255" b="1"/>
            </a:lvl2pPr>
            <a:lvl3pPr marL="1488003" indent="0">
              <a:buNone/>
              <a:defRPr sz="2929" b="1"/>
            </a:lvl3pPr>
            <a:lvl4pPr marL="2232005" indent="0">
              <a:buNone/>
              <a:defRPr sz="2604" b="1"/>
            </a:lvl4pPr>
            <a:lvl5pPr marL="2976006" indent="0">
              <a:buNone/>
              <a:defRPr sz="2604" b="1"/>
            </a:lvl5pPr>
            <a:lvl6pPr marL="3720008" indent="0">
              <a:buNone/>
              <a:defRPr sz="2604" b="1"/>
            </a:lvl6pPr>
            <a:lvl7pPr marL="4464009" indent="0">
              <a:buNone/>
              <a:defRPr sz="2604" b="1"/>
            </a:lvl7pPr>
            <a:lvl8pPr marL="5208011" indent="0">
              <a:buNone/>
              <a:defRPr sz="2604" b="1"/>
            </a:lvl8pPr>
            <a:lvl9pPr marL="5952012" indent="0">
              <a:buNone/>
              <a:defRPr sz="2604" b="1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019039" y="4076545"/>
            <a:ext cx="6734095" cy="5995985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16029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399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39882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1069" y="744008"/>
            <a:ext cx="5108836" cy="2604029"/>
          </a:xfrm>
        </p:spPr>
        <p:txBody>
          <a:bodyPr anchor="b"/>
          <a:lstStyle>
            <a:lvl1pPr>
              <a:defRPr sz="5207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4095" y="1606854"/>
            <a:ext cx="8019038" cy="7930922"/>
          </a:xfrm>
        </p:spPr>
        <p:txBody>
          <a:bodyPr/>
          <a:lstStyle>
            <a:lvl1pPr>
              <a:defRPr sz="5207"/>
            </a:lvl1pPr>
            <a:lvl2pPr>
              <a:defRPr sz="4556"/>
            </a:lvl2pPr>
            <a:lvl3pPr>
              <a:defRPr sz="3906"/>
            </a:lvl3pPr>
            <a:lvl4pPr>
              <a:defRPr sz="3255"/>
            </a:lvl4pPr>
            <a:lvl5pPr>
              <a:defRPr sz="3255"/>
            </a:lvl5pPr>
            <a:lvl6pPr>
              <a:defRPr sz="3255"/>
            </a:lvl6pPr>
            <a:lvl7pPr>
              <a:defRPr sz="3255"/>
            </a:lvl7pPr>
            <a:lvl8pPr>
              <a:defRPr sz="3255"/>
            </a:lvl8pPr>
            <a:lvl9pPr>
              <a:defRPr sz="3255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1069" y="3348037"/>
            <a:ext cx="5108836" cy="6202654"/>
          </a:xfrm>
        </p:spPr>
        <p:txBody>
          <a:bodyPr/>
          <a:lstStyle>
            <a:lvl1pPr marL="0" indent="0">
              <a:buNone/>
              <a:defRPr sz="2604"/>
            </a:lvl1pPr>
            <a:lvl2pPr marL="744002" indent="0">
              <a:buNone/>
              <a:defRPr sz="2278"/>
            </a:lvl2pPr>
            <a:lvl3pPr marL="1488003" indent="0">
              <a:buNone/>
              <a:defRPr sz="1953"/>
            </a:lvl3pPr>
            <a:lvl4pPr marL="2232005" indent="0">
              <a:buNone/>
              <a:defRPr sz="1627"/>
            </a:lvl4pPr>
            <a:lvl5pPr marL="2976006" indent="0">
              <a:buNone/>
              <a:defRPr sz="1627"/>
            </a:lvl5pPr>
            <a:lvl6pPr marL="3720008" indent="0">
              <a:buNone/>
              <a:defRPr sz="1627"/>
            </a:lvl6pPr>
            <a:lvl7pPr marL="4464009" indent="0">
              <a:buNone/>
              <a:defRPr sz="1627"/>
            </a:lvl7pPr>
            <a:lvl8pPr marL="5208011" indent="0">
              <a:buNone/>
              <a:defRPr sz="1627"/>
            </a:lvl8pPr>
            <a:lvl9pPr marL="5952012" indent="0">
              <a:buNone/>
              <a:defRPr sz="1627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15643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1069" y="744008"/>
            <a:ext cx="5108836" cy="2604029"/>
          </a:xfrm>
        </p:spPr>
        <p:txBody>
          <a:bodyPr anchor="b"/>
          <a:lstStyle>
            <a:lvl1pPr>
              <a:defRPr sz="5207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34095" y="1606854"/>
            <a:ext cx="8019038" cy="7930922"/>
          </a:xfrm>
        </p:spPr>
        <p:txBody>
          <a:bodyPr anchor="t"/>
          <a:lstStyle>
            <a:lvl1pPr marL="0" indent="0">
              <a:buNone/>
              <a:defRPr sz="5207"/>
            </a:lvl1pPr>
            <a:lvl2pPr marL="744002" indent="0">
              <a:buNone/>
              <a:defRPr sz="4556"/>
            </a:lvl2pPr>
            <a:lvl3pPr marL="1488003" indent="0">
              <a:buNone/>
              <a:defRPr sz="3906"/>
            </a:lvl3pPr>
            <a:lvl4pPr marL="2232005" indent="0">
              <a:buNone/>
              <a:defRPr sz="3255"/>
            </a:lvl4pPr>
            <a:lvl5pPr marL="2976006" indent="0">
              <a:buNone/>
              <a:defRPr sz="3255"/>
            </a:lvl5pPr>
            <a:lvl6pPr marL="3720008" indent="0">
              <a:buNone/>
              <a:defRPr sz="3255"/>
            </a:lvl6pPr>
            <a:lvl7pPr marL="4464009" indent="0">
              <a:buNone/>
              <a:defRPr sz="3255"/>
            </a:lvl7pPr>
            <a:lvl8pPr marL="5208011" indent="0">
              <a:buNone/>
              <a:defRPr sz="3255"/>
            </a:lvl8pPr>
            <a:lvl9pPr marL="5952012" indent="0">
              <a:buNone/>
              <a:defRPr sz="3255"/>
            </a:lvl9pPr>
          </a:lstStyle>
          <a:p>
            <a:r>
              <a:rPr lang="he-IL" smtClean="0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1069" y="3348037"/>
            <a:ext cx="5108836" cy="6202654"/>
          </a:xfrm>
        </p:spPr>
        <p:txBody>
          <a:bodyPr/>
          <a:lstStyle>
            <a:lvl1pPr marL="0" indent="0">
              <a:buNone/>
              <a:defRPr sz="2604"/>
            </a:lvl1pPr>
            <a:lvl2pPr marL="744002" indent="0">
              <a:buNone/>
              <a:defRPr sz="2278"/>
            </a:lvl2pPr>
            <a:lvl3pPr marL="1488003" indent="0">
              <a:buNone/>
              <a:defRPr sz="1953"/>
            </a:lvl3pPr>
            <a:lvl4pPr marL="2232005" indent="0">
              <a:buNone/>
              <a:defRPr sz="1627"/>
            </a:lvl4pPr>
            <a:lvl5pPr marL="2976006" indent="0">
              <a:buNone/>
              <a:defRPr sz="1627"/>
            </a:lvl5pPr>
            <a:lvl6pPr marL="3720008" indent="0">
              <a:buNone/>
              <a:defRPr sz="1627"/>
            </a:lvl6pPr>
            <a:lvl7pPr marL="4464009" indent="0">
              <a:buNone/>
              <a:defRPr sz="1627"/>
            </a:lvl7pPr>
            <a:lvl8pPr marL="5208011" indent="0">
              <a:buNone/>
              <a:defRPr sz="1627"/>
            </a:lvl8pPr>
            <a:lvl9pPr marL="5952012" indent="0">
              <a:buNone/>
              <a:defRPr sz="1627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01532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98158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335555" y="594173"/>
            <a:ext cx="3415516" cy="9457690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89006" y="594173"/>
            <a:ext cx="10048548" cy="9457690"/>
          </a:xfrm>
        </p:spPr>
        <p:txBody>
          <a:bodyPr vert="eaVert"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14328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89005" y="594176"/>
            <a:ext cx="13662065" cy="21571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9005" y="2970867"/>
            <a:ext cx="13662065" cy="70809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89005" y="10343785"/>
            <a:ext cx="3564017" cy="5941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9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47025" y="10343785"/>
            <a:ext cx="5346025" cy="5941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9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87053" y="10343785"/>
            <a:ext cx="3564017" cy="5941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9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87311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488003" rtl="1" eaLnBrk="1" latinLnBrk="0" hangingPunct="1">
        <a:lnSpc>
          <a:spcPct val="90000"/>
        </a:lnSpc>
        <a:spcBef>
          <a:spcPct val="0"/>
        </a:spcBef>
        <a:buNone/>
        <a:defRPr sz="7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2001" indent="-372001" algn="r" defTabSz="1488003" rtl="1" eaLnBrk="1" latinLnBrk="0" hangingPunct="1">
        <a:lnSpc>
          <a:spcPct val="90000"/>
        </a:lnSpc>
        <a:spcBef>
          <a:spcPts val="1627"/>
        </a:spcBef>
        <a:buFont typeface="Arial" panose="020B0604020202020204" pitchFamily="34" charset="0"/>
        <a:buChar char="•"/>
        <a:defRPr sz="4556" kern="1200">
          <a:solidFill>
            <a:schemeClr val="tx1"/>
          </a:solidFill>
          <a:latin typeface="+mn-lt"/>
          <a:ea typeface="+mn-ea"/>
          <a:cs typeface="+mn-cs"/>
        </a:defRPr>
      </a:lvl1pPr>
      <a:lvl2pPr marL="1116002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3906" kern="1200">
          <a:solidFill>
            <a:schemeClr val="tx1"/>
          </a:solidFill>
          <a:latin typeface="+mn-lt"/>
          <a:ea typeface="+mn-ea"/>
          <a:cs typeface="+mn-cs"/>
        </a:defRPr>
      </a:lvl2pPr>
      <a:lvl3pPr marL="1860004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3255" kern="1200">
          <a:solidFill>
            <a:schemeClr val="tx1"/>
          </a:solidFill>
          <a:latin typeface="+mn-lt"/>
          <a:ea typeface="+mn-ea"/>
          <a:cs typeface="+mn-cs"/>
        </a:defRPr>
      </a:lvl3pPr>
      <a:lvl4pPr marL="2604005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2929" kern="1200">
          <a:solidFill>
            <a:schemeClr val="tx1"/>
          </a:solidFill>
          <a:latin typeface="+mn-lt"/>
          <a:ea typeface="+mn-ea"/>
          <a:cs typeface="+mn-cs"/>
        </a:defRPr>
      </a:lvl4pPr>
      <a:lvl5pPr marL="3348007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2929" kern="1200">
          <a:solidFill>
            <a:schemeClr val="tx1"/>
          </a:solidFill>
          <a:latin typeface="+mn-lt"/>
          <a:ea typeface="+mn-ea"/>
          <a:cs typeface="+mn-cs"/>
        </a:defRPr>
      </a:lvl5pPr>
      <a:lvl6pPr marL="4092009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2929" kern="1200">
          <a:solidFill>
            <a:schemeClr val="tx1"/>
          </a:solidFill>
          <a:latin typeface="+mn-lt"/>
          <a:ea typeface="+mn-ea"/>
          <a:cs typeface="+mn-cs"/>
        </a:defRPr>
      </a:lvl6pPr>
      <a:lvl7pPr marL="4836010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2929" kern="1200">
          <a:solidFill>
            <a:schemeClr val="tx1"/>
          </a:solidFill>
          <a:latin typeface="+mn-lt"/>
          <a:ea typeface="+mn-ea"/>
          <a:cs typeface="+mn-cs"/>
        </a:defRPr>
      </a:lvl7pPr>
      <a:lvl8pPr marL="5580012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2929" kern="1200">
          <a:solidFill>
            <a:schemeClr val="tx1"/>
          </a:solidFill>
          <a:latin typeface="+mn-lt"/>
          <a:ea typeface="+mn-ea"/>
          <a:cs typeface="+mn-cs"/>
        </a:defRPr>
      </a:lvl8pPr>
      <a:lvl9pPr marL="6324013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292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1pPr>
      <a:lvl2pPr marL="744002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2pPr>
      <a:lvl3pPr marL="1488003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3pPr>
      <a:lvl4pPr marL="2232005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4pPr>
      <a:lvl5pPr marL="2976006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5pPr>
      <a:lvl6pPr marL="3720008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6pPr>
      <a:lvl7pPr marL="4464009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7pPr>
      <a:lvl8pPr marL="5208011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8pPr>
      <a:lvl9pPr marL="5952012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כותרת 4"/>
          <p:cNvSpPr>
            <a:spLocks noGrp="1"/>
          </p:cNvSpPr>
          <p:nvPr>
            <p:ph type="title"/>
          </p:nvPr>
        </p:nvSpPr>
        <p:spPr>
          <a:xfrm>
            <a:off x="106018" y="105579"/>
            <a:ext cx="15611060" cy="10946734"/>
          </a:xfrm>
          <a:ln w="444500">
            <a:solidFill>
              <a:schemeClr val="tx1"/>
            </a:solidFill>
            <a:miter lim="800000"/>
          </a:ln>
        </p:spPr>
        <p:txBody>
          <a:bodyPr>
            <a:normAutofit fontScale="90000"/>
          </a:bodyPr>
          <a:lstStyle/>
          <a:p>
            <a:pPr algn="ctr"/>
            <a:r>
              <a:rPr lang="he-IL" sz="66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/>
            </a:r>
            <a:br>
              <a:rPr lang="he-IL" sz="66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</a:br>
            <a:r>
              <a:rPr lang="he-IL" sz="73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>במלאת 11 חודשים לפטירתה של אהובתנו</a:t>
            </a:r>
            <a:r>
              <a:rPr lang="he-IL" sz="11100" b="1" dirty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/>
            </a:r>
            <a:br>
              <a:rPr lang="he-IL" sz="11100" b="1" dirty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</a:br>
            <a:r>
              <a:rPr lang="he-IL" sz="170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>ישראלה ישראלי </a:t>
            </a:r>
            <a:r>
              <a:rPr lang="he-IL" sz="67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>ז"ל</a:t>
            </a:r>
            <a:r>
              <a:rPr lang="he-IL" b="1" dirty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/>
            </a:r>
            <a:br>
              <a:rPr lang="he-IL" b="1" dirty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</a:br>
            <a:r>
              <a:rPr lang="he-IL" sz="89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>נקיים א</a:t>
            </a:r>
            <a:r>
              <a:rPr lang="he-IL" sz="89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>זכרה ביום חמישי 21.11.13</a:t>
            </a:r>
            <a:r>
              <a:rPr lang="en-US" sz="89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/>
            </a:r>
            <a:br>
              <a:rPr lang="en-US" sz="89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</a:br>
            <a:r>
              <a:rPr lang="he-IL" sz="89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>יח' בכסלו תשע"ד </a:t>
            </a:r>
            <a:r>
              <a:rPr lang="en-US" sz="89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/>
            </a:r>
            <a:br>
              <a:rPr lang="en-US" sz="89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</a:br>
            <a:r>
              <a:rPr lang="he-IL" sz="67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>בשעה 15:00 – עליה</a:t>
            </a:r>
            <a:r>
              <a:rPr lang="he-IL" sz="6700" b="1" dirty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> </a:t>
            </a:r>
            <a:r>
              <a:rPr lang="he-IL" sz="67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>לקבר בבית העלמין הישן, חדרה.</a:t>
            </a:r>
            <a:r>
              <a:rPr lang="en-US" sz="67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/>
            </a:r>
            <a:br>
              <a:rPr lang="en-US" sz="67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</a:br>
            <a:r>
              <a:rPr lang="he-IL" sz="67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>בשעה 16:00 – תפילת מנחה וערבית וסעודת מצווה</a:t>
            </a:r>
            <a:r>
              <a:rPr lang="en-US" sz="67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/>
            </a:r>
            <a:br>
              <a:rPr lang="en-US" sz="67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</a:br>
            <a:r>
              <a:rPr lang="he-IL" sz="67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>בבית המנוחה, רח' העצמאות 10, בית אליעזר.</a:t>
            </a:r>
            <a:r>
              <a:rPr lang="en-US" sz="96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/>
            </a:r>
            <a:br>
              <a:rPr lang="en-US" sz="96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</a:br>
            <a:r>
              <a:rPr lang="he-IL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/>
            </a:r>
            <a:br>
              <a:rPr lang="he-IL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</a:br>
            <a:endParaRPr lang="he-IL" b="1" dirty="0">
              <a:latin typeface="David" panose="020E0502060401010101" pitchFamily="34" charset="-79"/>
              <a:ea typeface="Adobe Heiti Std R" panose="020B0400000000000000" pitchFamily="34" charset="-128"/>
              <a:cs typeface="David" panose="020E0502060401010101" pitchFamily="34" charset="-79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6018" y="9493614"/>
            <a:ext cx="6489075" cy="110799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6600" b="1" dirty="0">
                <a:latin typeface="David" panose="020E0502060401010101" pitchFamily="34" charset="-79"/>
                <a:cs typeface="David" panose="020E0502060401010101" pitchFamily="34" charset="-79"/>
              </a:rPr>
              <a:t>המשפחה </a:t>
            </a:r>
            <a:r>
              <a:rPr lang="he-IL" sz="66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האוהבת</a:t>
            </a:r>
            <a:endParaRPr lang="he-IL" sz="66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387370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ערכת נושא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ערכת נושא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ערכת נושא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2569</TotalTime>
  <Words>2</Words>
  <Application>Microsoft Office PowerPoint</Application>
  <PresentationFormat>מותאם אישית</PresentationFormat>
  <Paragraphs>2</Paragraphs>
  <Slides>1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6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</vt:i4>
      </vt:variant>
    </vt:vector>
  </HeadingPairs>
  <TitlesOfParts>
    <vt:vector size="8" baseType="lpstr">
      <vt:lpstr>Adobe Heiti Std R</vt:lpstr>
      <vt:lpstr>Arial</vt:lpstr>
      <vt:lpstr>Calibri</vt:lpstr>
      <vt:lpstr>Calibri Light</vt:lpstr>
      <vt:lpstr>David</vt:lpstr>
      <vt:lpstr>Times New Roman</vt:lpstr>
      <vt:lpstr>ערכת נושא Office</vt:lpstr>
      <vt:lpstr> במלאת 11 חודשים לפטירתה של אהובתנו ישראלה ישראלי ז"ל נקיים אזכרה ביום חמישי 21.11.13 יח' בכסלו תשע"ד  בשעה 15:00 – עליה לקבר בבית העלמין הישן, חדרה. בשעה 16:00 – תפילת מנחה וערבית וסעודת מצווה בבית המנוחה, רח' העצמאות 10, בית אליעזר.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User</dc:creator>
  <cp:lastModifiedBy>User</cp:lastModifiedBy>
  <cp:revision>33</cp:revision>
  <dcterms:created xsi:type="dcterms:W3CDTF">2017-12-31T12:40:08Z</dcterms:created>
  <dcterms:modified xsi:type="dcterms:W3CDTF">2018-01-02T12:05:45Z</dcterms:modified>
</cp:coreProperties>
</file>