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42" autoAdjust="0"/>
    <p:restoredTop sz="94660"/>
  </p:normalViewPr>
  <p:slideViewPr>
    <p:cSldViewPr snapToGrid="0">
      <p:cViewPr varScale="1">
        <p:scale>
          <a:sx n="70" d="100"/>
          <a:sy n="70" d="100"/>
        </p:scale>
        <p:origin x="3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4445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he-IL" sz="9800" b="1" u="sng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אזכרה</a:t>
            </a:r>
            <a:r>
              <a:rPr lang="he-IL" sz="9800" b="1" u="sng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9800" b="1" u="sng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80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במלאת 3 שנים פטירתו של אהובנו</a:t>
            </a:r>
            <a: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170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ישראל ישראלי </a:t>
            </a:r>
            <a:r>
              <a:rPr lang="he-IL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ז"ל</a:t>
            </a:r>
            <a: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נקיים א</a:t>
            </a: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זכרה ביום חמישי,</a:t>
            </a:r>
            <a: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יא' בתשרי תשע"ב, 09/10/11</a:t>
            </a:r>
            <a: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בשעה 14:45 – עליה לקברו בבית העלמין החדש, חדרה.</a:t>
            </a:r>
            <a:b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בשעה 16:00  - תפילת מנחה וערבית וסעודת מצווה בבית המנוח, רח' הרצל 6.</a:t>
            </a:r>
            <a: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endParaRPr lang="he-IL" b="1" dirty="0">
              <a:latin typeface="David" panose="020E0502060401010101" pitchFamily="34" charset="-79"/>
              <a:ea typeface="Adobe Heiti Std R" panose="020B0400000000000000" pitchFamily="34" charset="-128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018" y="9725625"/>
            <a:ext cx="6489075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600" b="1" dirty="0">
                <a:latin typeface="David" panose="020E0502060401010101" pitchFamily="34" charset="-79"/>
                <a:cs typeface="David" panose="020E0502060401010101" pitchFamily="34" charset="-79"/>
              </a:rPr>
              <a:t>המשפחה </a:t>
            </a:r>
            <a:r>
              <a:rPr lang="he-IL" sz="6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האוהבת</a:t>
            </a:r>
            <a:endParaRPr lang="he-IL" sz="6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2613</TotalTime>
  <Words>3</Words>
  <Application>Microsoft Office PowerPoint</Application>
  <PresentationFormat>מותאם אישית</PresentationFormat>
  <Paragraphs>2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8" baseType="lpstr">
      <vt:lpstr>Adobe Heiti Std R</vt:lpstr>
      <vt:lpstr>Arial</vt:lpstr>
      <vt:lpstr>Calibri</vt:lpstr>
      <vt:lpstr>Calibri Light</vt:lpstr>
      <vt:lpstr>David</vt:lpstr>
      <vt:lpstr>Times New Roman</vt:lpstr>
      <vt:lpstr>ערכת נושא Office</vt:lpstr>
      <vt:lpstr>אזכרה במלאת 3 שנים פטירתו של אהובנו ישראל ישראלי ז"ל נקיים אזכרה ביום חמישי, יא' בתשרי תשע"ב, 09/10/11 בשעה 14:45 – עליה לקברו בבית העלמין החדש, חדרה. בשעה 16:00  - תפילת מנחה וערבית וסעודת מצווה בבית המנוח, רח' הרצל 6.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34</cp:revision>
  <dcterms:created xsi:type="dcterms:W3CDTF">2017-12-31T12:40:08Z</dcterms:created>
  <dcterms:modified xsi:type="dcterms:W3CDTF">2018-01-02T12:50:06Z</dcterms:modified>
</cp:coreProperties>
</file>