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3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he-IL" sz="98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אזכרה</a:t>
            </a:r>
            <a:br>
              <a:rPr lang="he-IL" sz="98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במלאת שנה לבעלי, אבינו, אחינו וסבינו היקר</a:t>
            </a:r>
            <a: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נקיים א</a:t>
            </a: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זכרה ביום רביעי,</a:t>
            </a:r>
            <a:r>
              <a:rPr lang="he-IL" sz="53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 </a:t>
            </a: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י"ב בשבט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23.01.2013 בשעה 15:30 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בבית העלמין החדש, חדרה.</a:t>
            </a:r>
            <a:b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ולאחר מכן תפילה וסעודת מצווה בבית המנוח,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רחוב </a:t>
            </a:r>
            <a:r>
              <a:rPr lang="he-IL" sz="5300" b="1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ה' באייר 16 גבעת אולגה, חדרה.</a:t>
            </a: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018" y="9725625"/>
            <a:ext cx="6489075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האוהבת</a:t>
            </a:r>
            <a:endParaRPr lang="he-IL" sz="6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2618</TotalTime>
  <Words>3</Words>
  <Application>Microsoft Office PowerPoint</Application>
  <PresentationFormat>מותאם אישית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אזכרה במלאת שנה לבעלי, אבינו, אחינו וסבינו היקר ישראל ישראלי ז"ל נקיים אזכרה ביום רביעי, י"ב בשבט 23.01.2013 בשעה 15:30  בבית העלמין החדש, חדרה. ולאחר מכן תפילה וסעודת מצווה בבית המנוח, רחוב ה' באייר 16 גבעת אולגה, חדרה.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35</cp:revision>
  <dcterms:created xsi:type="dcterms:W3CDTF">2017-12-31T12:40:08Z</dcterms:created>
  <dcterms:modified xsi:type="dcterms:W3CDTF">2018-01-02T12:55:15Z</dcterms:modified>
</cp:coreProperties>
</file>