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אזכרה</a:t>
            </a:r>
            <a:b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3 שנים לפטירתו של אהובנו 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נקיים א</a:t>
            </a: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זכרה ביום חמישי, יא' בתשרי תשע"ב, 09.10.11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14:45 – עליה לקברו בבית העלמין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 </a:t>
            </a: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החדש, חדרה.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16:00 – תפילת מנחה וערבית וסעודת מצווה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בבית המנוח רח' הרצל 6.</a:t>
            </a:r>
            <a: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5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018" y="9534557"/>
            <a:ext cx="6489075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האוהבת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2622</TotalTime>
  <Words>3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אזכרה במלאת 3 שנים לפטירתו של אהובנו  ישראל ישראלי ז"ל נקיים אזכרה ביום חמישי, יא' בתשרי תשע"ב, 09.10.11  בשעה 14:45 – עליה לקברו בבית העלמין החדש, חדרה.  בשעה 16:00 – תפילת מנחה וערבית וסעודת מצווה  בבית המנוח רח' הרצל 6.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36</cp:revision>
  <dcterms:created xsi:type="dcterms:W3CDTF">2017-12-31T12:40:08Z</dcterms:created>
  <dcterms:modified xsi:type="dcterms:W3CDTF">2018-01-02T12:59:15Z</dcterms:modified>
</cp:coreProperties>
</file>