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42" autoAdjust="0"/>
    <p:restoredTop sz="94660"/>
  </p:normalViewPr>
  <p:slideViewPr>
    <p:cSldViewPr snapToGrid="0">
      <p:cViewPr varScale="1">
        <p:scale>
          <a:sx n="72" d="100"/>
          <a:sy n="72" d="100"/>
        </p:scale>
        <p:origin x="276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4445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נפרדים באהבה מבעלי,</a:t>
            </a:r>
            <a:b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אבא, אח וסבא שלנו</a:t>
            </a:r>
            <a:r>
              <a:rPr lang="he-IL" sz="11100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he-IL" sz="11100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17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ישראל ישראלי </a:t>
            </a:r>
            <a:r>
              <a:rPr lang="he-IL" sz="67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ז"ל</a:t>
            </a:r>
            <a:r>
              <a:rPr lang="he-IL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he-IL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ההלוויה תתקיים ביום שלישי, </a:t>
            </a:r>
            <a: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י"ט ב</a:t>
            </a:r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טבת תשע"ג</a:t>
            </a:r>
            <a: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01/01/2013 בשעה 15:00 </a:t>
            </a:r>
            <a: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בבית העלמין באבן יהודה.</a:t>
            </a:r>
            <a:r>
              <a:rPr lang="he-IL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he-IL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endParaRPr lang="he-IL" b="1" dirty="0">
              <a:latin typeface="Adobe Heiti Std R" panose="020B0400000000000000" pitchFamily="34" charset="-128"/>
              <a:ea typeface="Adobe Heiti Std R" panose="020B0400000000000000" pitchFamily="34" charset="-128"/>
              <a:cs typeface="AgasLight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94452" y="9440884"/>
            <a:ext cx="6489075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000" b="1" dirty="0">
                <a:latin typeface="David" panose="020E0502060401010101" pitchFamily="34" charset="-79"/>
                <a:cs typeface="AgasLight" pitchFamily="2" charset="-79"/>
              </a:rPr>
              <a:t>המשפחה </a:t>
            </a:r>
            <a:r>
              <a:rPr lang="he-IL" sz="6000" b="1" dirty="0" smtClean="0">
                <a:latin typeface="David" panose="020E0502060401010101" pitchFamily="34" charset="-79"/>
                <a:cs typeface="AgasLight" pitchFamily="2" charset="-79"/>
              </a:rPr>
              <a:t>האבלה</a:t>
            </a:r>
            <a:endParaRPr lang="he-IL" sz="6000" b="1" dirty="0">
              <a:latin typeface="David" panose="020E0502060401010101" pitchFamily="34" charset="-79"/>
              <a:cs typeface="AgasLigh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2533</TotalTime>
  <Words>6</Words>
  <Application>Microsoft Office PowerPoint</Application>
  <PresentationFormat>מותאם אישית</PresentationFormat>
  <Paragraphs>2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9" baseType="lpstr">
      <vt:lpstr>Adobe Heiti Std R</vt:lpstr>
      <vt:lpstr>AgasLight</vt:lpstr>
      <vt:lpstr>Arial</vt:lpstr>
      <vt:lpstr>Calibri</vt:lpstr>
      <vt:lpstr>Calibri Light</vt:lpstr>
      <vt:lpstr>David</vt:lpstr>
      <vt:lpstr>Times New Roman</vt:lpstr>
      <vt:lpstr>ערכת נושא Office</vt:lpstr>
      <vt:lpstr>נפרדים באהבה מבעלי, אבא, אח וסבא שלנו ישראל ישראלי ז"ל ההלוויה תתקיים ביום שלישי,  י"ט בטבת תשע"ג 01/01/2013 בשעה 15:00  בבית העלמין באבן יהודה.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29</cp:revision>
  <dcterms:created xsi:type="dcterms:W3CDTF">2017-12-31T12:40:08Z</dcterms:created>
  <dcterms:modified xsi:type="dcterms:W3CDTF">2018-01-02T11:29:39Z</dcterms:modified>
</cp:coreProperties>
</file>