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5840075" cy="11160125"/>
  <p:notesSz cx="6858000" cy="9144000"/>
  <p:defaultTextStyle>
    <a:defPPr>
      <a:defRPr lang="he-IL"/>
    </a:defPPr>
    <a:lvl1pPr marL="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78E1E74-0556-496D-9C03-EA5D68DE725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42" autoAdjust="0"/>
    <p:restoredTop sz="94660"/>
  </p:normalViewPr>
  <p:slideViewPr>
    <p:cSldViewPr snapToGrid="0">
      <p:cViewPr varScale="1">
        <p:scale>
          <a:sx n="70" d="100"/>
          <a:sy n="70" d="100"/>
        </p:scale>
        <p:origin x="3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33D366-23EC-4C53-B877-8DF1EED907FA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46B7DB-4BFB-4FEB-9A0A-68DD04AF3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75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90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97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969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95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948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93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927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916" algn="r" defTabSz="1295979" rtl="1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826438"/>
            <a:ext cx="13464064" cy="3885377"/>
          </a:xfrm>
        </p:spPr>
        <p:txBody>
          <a:bodyPr anchor="b"/>
          <a:lstStyle>
            <a:lvl1pPr algn="ctr"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861650"/>
            <a:ext cx="11880056" cy="2694446"/>
          </a:xfrm>
        </p:spPr>
        <p:txBody>
          <a:bodyPr/>
          <a:lstStyle>
            <a:lvl1pPr marL="0" indent="0" algn="ctr">
              <a:buNone/>
              <a:defRPr sz="3906"/>
            </a:lvl1pPr>
            <a:lvl2pPr marL="744002" indent="0" algn="ctr">
              <a:buNone/>
              <a:defRPr sz="3255"/>
            </a:lvl2pPr>
            <a:lvl3pPr marL="1488003" indent="0" algn="ctr">
              <a:buNone/>
              <a:defRPr sz="2929"/>
            </a:lvl3pPr>
            <a:lvl4pPr marL="2232005" indent="0" algn="ctr">
              <a:buNone/>
              <a:defRPr sz="2604"/>
            </a:lvl4pPr>
            <a:lvl5pPr marL="2976006" indent="0" algn="ctr">
              <a:buNone/>
              <a:defRPr sz="2604"/>
            </a:lvl5pPr>
            <a:lvl6pPr marL="3720008" indent="0" algn="ctr">
              <a:buNone/>
              <a:defRPr sz="2604"/>
            </a:lvl6pPr>
            <a:lvl7pPr marL="4464009" indent="0" algn="ctr">
              <a:buNone/>
              <a:defRPr sz="2604"/>
            </a:lvl7pPr>
            <a:lvl8pPr marL="5208011" indent="0" algn="ctr">
              <a:buNone/>
              <a:defRPr sz="2604"/>
            </a:lvl8pPr>
            <a:lvl9pPr marL="5952012" indent="0" algn="ctr">
              <a:buNone/>
              <a:defRPr sz="260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267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96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2782285"/>
            <a:ext cx="13662065" cy="4642301"/>
          </a:xfrm>
        </p:spPr>
        <p:txBody>
          <a:bodyPr anchor="b"/>
          <a:lstStyle>
            <a:lvl1pPr>
              <a:defRPr sz="976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7468503"/>
            <a:ext cx="13662065" cy="2441277"/>
          </a:xfrm>
        </p:spPr>
        <p:txBody>
          <a:bodyPr/>
          <a:lstStyle>
            <a:lvl1pPr marL="0" indent="0">
              <a:buNone/>
              <a:defRPr sz="3906">
                <a:solidFill>
                  <a:schemeClr val="tx1"/>
                </a:solidFill>
              </a:defRPr>
            </a:lvl1pPr>
            <a:lvl2pPr marL="744002" indent="0">
              <a:buNone/>
              <a:defRPr sz="3255">
                <a:solidFill>
                  <a:schemeClr val="tx1">
                    <a:tint val="75000"/>
                  </a:schemeClr>
                </a:solidFill>
              </a:defRPr>
            </a:lvl2pPr>
            <a:lvl3pPr marL="1488003" indent="0">
              <a:buNone/>
              <a:defRPr sz="2929">
                <a:solidFill>
                  <a:schemeClr val="tx1">
                    <a:tint val="75000"/>
                  </a:schemeClr>
                </a:solidFill>
              </a:defRPr>
            </a:lvl3pPr>
            <a:lvl4pPr marL="2232005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4pPr>
            <a:lvl5pPr marL="2976006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5pPr>
            <a:lvl6pPr marL="3720008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6pPr>
            <a:lvl7pPr marL="446400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7pPr>
            <a:lvl8pPr marL="5208011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8pPr>
            <a:lvl9pPr marL="5952012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6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970867"/>
            <a:ext cx="6732032" cy="7080997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88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594176"/>
            <a:ext cx="13662065" cy="215710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0" y="2735782"/>
            <a:ext cx="6701093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0" y="4076545"/>
            <a:ext cx="6701093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2735782"/>
            <a:ext cx="6734095" cy="1340764"/>
          </a:xfrm>
        </p:spPr>
        <p:txBody>
          <a:bodyPr anchor="b"/>
          <a:lstStyle>
            <a:lvl1pPr marL="0" indent="0">
              <a:buNone/>
              <a:defRPr sz="3906" b="1"/>
            </a:lvl1pPr>
            <a:lvl2pPr marL="744002" indent="0">
              <a:buNone/>
              <a:defRPr sz="3255" b="1"/>
            </a:lvl2pPr>
            <a:lvl3pPr marL="1488003" indent="0">
              <a:buNone/>
              <a:defRPr sz="2929" b="1"/>
            </a:lvl3pPr>
            <a:lvl4pPr marL="2232005" indent="0">
              <a:buNone/>
              <a:defRPr sz="2604" b="1"/>
            </a:lvl4pPr>
            <a:lvl5pPr marL="2976006" indent="0">
              <a:buNone/>
              <a:defRPr sz="2604" b="1"/>
            </a:lvl5pPr>
            <a:lvl6pPr marL="3720008" indent="0">
              <a:buNone/>
              <a:defRPr sz="2604" b="1"/>
            </a:lvl6pPr>
            <a:lvl7pPr marL="4464009" indent="0">
              <a:buNone/>
              <a:defRPr sz="2604" b="1"/>
            </a:lvl7pPr>
            <a:lvl8pPr marL="5208011" indent="0">
              <a:buNone/>
              <a:defRPr sz="2604" b="1"/>
            </a:lvl8pPr>
            <a:lvl9pPr marL="5952012" indent="0">
              <a:buNone/>
              <a:defRPr sz="260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4076545"/>
            <a:ext cx="6734095" cy="5995985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02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8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606854"/>
            <a:ext cx="8019038" cy="7930922"/>
          </a:xfrm>
        </p:spPr>
        <p:txBody>
          <a:bodyPr/>
          <a:lstStyle>
            <a:lvl1pPr>
              <a:defRPr sz="5207"/>
            </a:lvl1pPr>
            <a:lvl2pPr>
              <a:defRPr sz="4556"/>
            </a:lvl2pPr>
            <a:lvl3pPr>
              <a:defRPr sz="3906"/>
            </a:lvl3pPr>
            <a:lvl4pPr>
              <a:defRPr sz="3255"/>
            </a:lvl4pPr>
            <a:lvl5pPr>
              <a:defRPr sz="3255"/>
            </a:lvl5pPr>
            <a:lvl6pPr>
              <a:defRPr sz="3255"/>
            </a:lvl6pPr>
            <a:lvl7pPr>
              <a:defRPr sz="3255"/>
            </a:lvl7pPr>
            <a:lvl8pPr>
              <a:defRPr sz="3255"/>
            </a:lvl8pPr>
            <a:lvl9pPr>
              <a:defRPr sz="325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4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744008"/>
            <a:ext cx="5108836" cy="2604029"/>
          </a:xfrm>
        </p:spPr>
        <p:txBody>
          <a:bodyPr anchor="b"/>
          <a:lstStyle>
            <a:lvl1pPr>
              <a:defRPr sz="520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606854"/>
            <a:ext cx="8019038" cy="7930922"/>
          </a:xfrm>
        </p:spPr>
        <p:txBody>
          <a:bodyPr anchor="t"/>
          <a:lstStyle>
            <a:lvl1pPr marL="0" indent="0">
              <a:buNone/>
              <a:defRPr sz="5207"/>
            </a:lvl1pPr>
            <a:lvl2pPr marL="744002" indent="0">
              <a:buNone/>
              <a:defRPr sz="4556"/>
            </a:lvl2pPr>
            <a:lvl3pPr marL="1488003" indent="0">
              <a:buNone/>
              <a:defRPr sz="3906"/>
            </a:lvl3pPr>
            <a:lvl4pPr marL="2232005" indent="0">
              <a:buNone/>
              <a:defRPr sz="3255"/>
            </a:lvl4pPr>
            <a:lvl5pPr marL="2976006" indent="0">
              <a:buNone/>
              <a:defRPr sz="3255"/>
            </a:lvl5pPr>
            <a:lvl6pPr marL="3720008" indent="0">
              <a:buNone/>
              <a:defRPr sz="3255"/>
            </a:lvl6pPr>
            <a:lvl7pPr marL="4464009" indent="0">
              <a:buNone/>
              <a:defRPr sz="3255"/>
            </a:lvl7pPr>
            <a:lvl8pPr marL="5208011" indent="0">
              <a:buNone/>
              <a:defRPr sz="3255"/>
            </a:lvl8pPr>
            <a:lvl9pPr marL="5952012" indent="0">
              <a:buNone/>
              <a:defRPr sz="325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3348037"/>
            <a:ext cx="5108836" cy="6202654"/>
          </a:xfrm>
        </p:spPr>
        <p:txBody>
          <a:bodyPr/>
          <a:lstStyle>
            <a:lvl1pPr marL="0" indent="0">
              <a:buNone/>
              <a:defRPr sz="2604"/>
            </a:lvl1pPr>
            <a:lvl2pPr marL="744002" indent="0">
              <a:buNone/>
              <a:defRPr sz="2278"/>
            </a:lvl2pPr>
            <a:lvl3pPr marL="1488003" indent="0">
              <a:buNone/>
              <a:defRPr sz="1953"/>
            </a:lvl3pPr>
            <a:lvl4pPr marL="2232005" indent="0">
              <a:buNone/>
              <a:defRPr sz="1627"/>
            </a:lvl4pPr>
            <a:lvl5pPr marL="2976006" indent="0">
              <a:buNone/>
              <a:defRPr sz="1627"/>
            </a:lvl5pPr>
            <a:lvl6pPr marL="3720008" indent="0">
              <a:buNone/>
              <a:defRPr sz="1627"/>
            </a:lvl6pPr>
            <a:lvl7pPr marL="4464009" indent="0">
              <a:buNone/>
              <a:defRPr sz="1627"/>
            </a:lvl7pPr>
            <a:lvl8pPr marL="5208011" indent="0">
              <a:buNone/>
              <a:defRPr sz="1627"/>
            </a:lvl8pPr>
            <a:lvl9pPr marL="5952012" indent="0">
              <a:buNone/>
              <a:defRPr sz="1627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53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1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5" y="594173"/>
            <a:ext cx="3415516" cy="945769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594173"/>
            <a:ext cx="10048548" cy="9457690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3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594176"/>
            <a:ext cx="13662065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970867"/>
            <a:ext cx="13662065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2ECD-D97E-43D4-8BE9-EE5D7DC94AA4}" type="datetimeFigureOut">
              <a:rPr lang="he-IL" smtClean="0"/>
              <a:t>י"ד/טבת/תשע"ח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10343785"/>
            <a:ext cx="5346025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10343785"/>
            <a:ext cx="3564017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882E-5FCF-4547-927A-979C87E4AF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31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88003" rtl="1" eaLnBrk="1" latinLnBrk="0" hangingPunct="1">
        <a:lnSpc>
          <a:spcPct val="90000"/>
        </a:lnSpc>
        <a:spcBef>
          <a:spcPct val="0"/>
        </a:spcBef>
        <a:buNone/>
        <a:defRPr sz="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001" indent="-372001" algn="r" defTabSz="1488003" rtl="1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6" kern="1200">
          <a:solidFill>
            <a:schemeClr val="tx1"/>
          </a:solidFill>
          <a:latin typeface="+mn-lt"/>
          <a:ea typeface="+mn-ea"/>
          <a:cs typeface="+mn-cs"/>
        </a:defRPr>
      </a:lvl1pPr>
      <a:lvl2pPr marL="111600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906" kern="1200">
          <a:solidFill>
            <a:schemeClr val="tx1"/>
          </a:solidFill>
          <a:latin typeface="+mn-lt"/>
          <a:ea typeface="+mn-ea"/>
          <a:cs typeface="+mn-cs"/>
        </a:defRPr>
      </a:lvl2pPr>
      <a:lvl3pPr marL="1860004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3255" kern="1200">
          <a:solidFill>
            <a:schemeClr val="tx1"/>
          </a:solidFill>
          <a:latin typeface="+mn-lt"/>
          <a:ea typeface="+mn-ea"/>
          <a:cs typeface="+mn-cs"/>
        </a:defRPr>
      </a:lvl3pPr>
      <a:lvl4pPr marL="2604005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3348007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4092009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836010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580012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6324013" indent="-372001" algn="r" defTabSz="1488003" rtl="1" eaLnBrk="1" latinLnBrk="0" hangingPunct="1">
        <a:lnSpc>
          <a:spcPct val="90000"/>
        </a:lnSpc>
        <a:spcBef>
          <a:spcPts val="814"/>
        </a:spcBef>
        <a:buFont typeface="Arial" panose="020B0604020202020204" pitchFamily="34" charset="0"/>
        <a:buChar char="•"/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1pPr>
      <a:lvl2pPr marL="74400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488003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3pPr>
      <a:lvl4pPr marL="2232005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4pPr>
      <a:lvl5pPr marL="2976006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5pPr>
      <a:lvl6pPr marL="3720008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464009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208011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952012" algn="r" defTabSz="1488003" rtl="1" eaLnBrk="1" latinLnBrk="0" hangingPunct="1">
        <a:defRPr sz="29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106018" y="105579"/>
            <a:ext cx="15611060" cy="10946734"/>
          </a:xfrm>
          <a:ln w="4445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he-IL" sz="72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ברוך דיין האמת</a:t>
            </a:r>
            <a:br>
              <a:rPr lang="he-IL" sz="7200" b="1" u="sng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אנו מודיעים בצער רב על פטירתה</a:t>
            </a:r>
            <a:r>
              <a:rPr lang="en-US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של אשתי, אמנו, סבתנו, חמתנו וחברתנו היקרה</a:t>
            </a:r>
            <a: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sz="11100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170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ישראלה ישראלי </a:t>
            </a:r>
            <a:r>
              <a:rPr lang="he-IL" sz="6700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ז"ל</a:t>
            </a:r>
            <a: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ההלוויה תתקיים ביום שלישי, כד' בניסן,</a:t>
            </a:r>
            <a:r>
              <a:rPr lang="en-US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תשס"</a:t>
            </a:r>
            <a:r>
              <a:rPr lang="he-IL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ז, 12.04.07, בשעה 16:00 </a:t>
            </a:r>
            <a:r>
              <a:rPr lang="en-US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en-US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r>
              <a:rPr lang="he-IL" sz="7200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>בבית העלמין באבן יהודה.</a:t>
            </a:r>
            <a: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  <a:t/>
            </a:r>
            <a:br>
              <a:rPr lang="he-IL" b="1" dirty="0" smtClean="0">
                <a:latin typeface="David" panose="020E0502060401010101" pitchFamily="34" charset="-79"/>
                <a:ea typeface="Adobe Heiti Std R" panose="020B0400000000000000" pitchFamily="34" charset="-128"/>
                <a:cs typeface="David" panose="020E0502060401010101" pitchFamily="34" charset="-79"/>
              </a:rPr>
            </a:br>
            <a:endParaRPr lang="he-IL" b="1" dirty="0">
              <a:latin typeface="David" panose="020E0502060401010101" pitchFamily="34" charset="-79"/>
              <a:ea typeface="Adobe Heiti Std R" panose="020B0400000000000000" pitchFamily="34" charset="-128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049962" y="9776540"/>
            <a:ext cx="648907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latin typeface="David" panose="020E0502060401010101" pitchFamily="34" charset="-79"/>
                <a:cs typeface="David" panose="020E0502060401010101" pitchFamily="34" charset="-79"/>
              </a:rPr>
              <a:t>המשפחה </a:t>
            </a:r>
            <a:r>
              <a:rPr lang="he-IL" sz="4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המתאבלת</a:t>
            </a:r>
            <a:endParaRPr lang="he-IL" sz="4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84191" y="9874349"/>
            <a:ext cx="7079119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יושבים שבעה בבית המנוחה</a:t>
            </a:r>
            <a:endParaRPr lang="he-IL" sz="4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3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2540</TotalTime>
  <Words>9</Words>
  <Application>Microsoft Office PowerPoint</Application>
  <PresentationFormat>מותאם אישית</PresentationFormat>
  <Paragraphs>3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Adobe Heiti Std R</vt:lpstr>
      <vt:lpstr>Arial</vt:lpstr>
      <vt:lpstr>Calibri</vt:lpstr>
      <vt:lpstr>Calibri Light</vt:lpstr>
      <vt:lpstr>David</vt:lpstr>
      <vt:lpstr>Times New Roman</vt:lpstr>
      <vt:lpstr>ערכת נושא Office</vt:lpstr>
      <vt:lpstr>ברוך דיין האמת אנו מודיעים בצער רב על פטירתה של אשתי, אמנו, סבתנו, חמתנו וחברתנו היקרה ישראלה ישראלי ז"ל ההלוויה תתקיים ביום שלישי, כד' בניסן, תשס"ז, 12.04.07, בשעה 16:00  בבית העלמין באבן יהודה.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30</cp:revision>
  <dcterms:created xsi:type="dcterms:W3CDTF">2017-12-31T12:40:08Z</dcterms:created>
  <dcterms:modified xsi:type="dcterms:W3CDTF">2018-01-02T11:36:51Z</dcterms:modified>
</cp:coreProperties>
</file>