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5840075" cy="11160125"/>
  <p:notesSz cx="6858000" cy="9144000"/>
  <p:defaultTextStyle>
    <a:defPPr>
      <a:defRPr lang="he-IL"/>
    </a:defPPr>
    <a:lvl1pPr marL="0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1pPr>
    <a:lvl2pPr marL="647990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2pPr>
    <a:lvl3pPr marL="1295979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3pPr>
    <a:lvl4pPr marL="1943969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4pPr>
    <a:lvl5pPr marL="2591958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5pPr>
    <a:lvl6pPr marL="3239948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6pPr>
    <a:lvl7pPr marL="3887937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7pPr>
    <a:lvl8pPr marL="4535927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8pPr>
    <a:lvl9pPr marL="5183916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178E1E74-0556-496D-9C03-EA5D68DE7252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042" autoAdjust="0"/>
    <p:restoredTop sz="94660"/>
  </p:normalViewPr>
  <p:slideViewPr>
    <p:cSldViewPr snapToGrid="0">
      <p:cViewPr varScale="1">
        <p:scale>
          <a:sx n="70" d="100"/>
          <a:sy n="70" d="100"/>
        </p:scale>
        <p:origin x="6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533D366-23EC-4C53-B877-8DF1EED907FA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238250" y="1143000"/>
            <a:ext cx="4381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C46B7DB-4BFB-4FEB-9A0A-68DD04AF3A2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02759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1pPr>
    <a:lvl2pPr marL="647990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2pPr>
    <a:lvl3pPr marL="1295979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3pPr>
    <a:lvl4pPr marL="1943969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4pPr>
    <a:lvl5pPr marL="2591958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5pPr>
    <a:lvl6pPr marL="3239948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6pPr>
    <a:lvl7pPr marL="3887937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7pPr>
    <a:lvl8pPr marL="4535927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8pPr>
    <a:lvl9pPr marL="5183916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8006" y="1826438"/>
            <a:ext cx="13464064" cy="3885377"/>
          </a:xfrm>
        </p:spPr>
        <p:txBody>
          <a:bodyPr anchor="b"/>
          <a:lstStyle>
            <a:lvl1pPr algn="ctr">
              <a:defRPr sz="976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0010" y="5861650"/>
            <a:ext cx="11880056" cy="2694446"/>
          </a:xfrm>
        </p:spPr>
        <p:txBody>
          <a:bodyPr/>
          <a:lstStyle>
            <a:lvl1pPr marL="0" indent="0" algn="ctr">
              <a:buNone/>
              <a:defRPr sz="3906"/>
            </a:lvl1pPr>
            <a:lvl2pPr marL="744002" indent="0" algn="ctr">
              <a:buNone/>
              <a:defRPr sz="3255"/>
            </a:lvl2pPr>
            <a:lvl3pPr marL="1488003" indent="0" algn="ctr">
              <a:buNone/>
              <a:defRPr sz="2929"/>
            </a:lvl3pPr>
            <a:lvl4pPr marL="2232005" indent="0" algn="ctr">
              <a:buNone/>
              <a:defRPr sz="2604"/>
            </a:lvl4pPr>
            <a:lvl5pPr marL="2976006" indent="0" algn="ctr">
              <a:buNone/>
              <a:defRPr sz="2604"/>
            </a:lvl5pPr>
            <a:lvl6pPr marL="3720008" indent="0" algn="ctr">
              <a:buNone/>
              <a:defRPr sz="2604"/>
            </a:lvl6pPr>
            <a:lvl7pPr marL="4464009" indent="0" algn="ctr">
              <a:buNone/>
              <a:defRPr sz="2604"/>
            </a:lvl7pPr>
            <a:lvl8pPr marL="5208011" indent="0" algn="ctr">
              <a:buNone/>
              <a:defRPr sz="2604"/>
            </a:lvl8pPr>
            <a:lvl9pPr marL="5952012" indent="0" algn="ctr">
              <a:buNone/>
              <a:defRPr sz="2604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2673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60963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756" y="2782285"/>
            <a:ext cx="13662065" cy="4642301"/>
          </a:xfrm>
        </p:spPr>
        <p:txBody>
          <a:bodyPr anchor="b"/>
          <a:lstStyle>
            <a:lvl1pPr>
              <a:defRPr sz="976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0756" y="7468503"/>
            <a:ext cx="13662065" cy="2441277"/>
          </a:xfrm>
        </p:spPr>
        <p:txBody>
          <a:bodyPr/>
          <a:lstStyle>
            <a:lvl1pPr marL="0" indent="0">
              <a:buNone/>
              <a:defRPr sz="3906">
                <a:solidFill>
                  <a:schemeClr val="tx1"/>
                </a:solidFill>
              </a:defRPr>
            </a:lvl1pPr>
            <a:lvl2pPr marL="744002" indent="0">
              <a:buNone/>
              <a:defRPr sz="3255">
                <a:solidFill>
                  <a:schemeClr val="tx1">
                    <a:tint val="75000"/>
                  </a:schemeClr>
                </a:solidFill>
              </a:defRPr>
            </a:lvl2pPr>
            <a:lvl3pPr marL="1488003" indent="0">
              <a:buNone/>
              <a:defRPr sz="2929">
                <a:solidFill>
                  <a:schemeClr val="tx1">
                    <a:tint val="75000"/>
                  </a:schemeClr>
                </a:solidFill>
              </a:defRPr>
            </a:lvl3pPr>
            <a:lvl4pPr marL="2232005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4pPr>
            <a:lvl5pPr marL="2976006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5pPr>
            <a:lvl6pPr marL="3720008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6pPr>
            <a:lvl7pPr marL="4464009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7pPr>
            <a:lvl8pPr marL="5208011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8pPr>
            <a:lvl9pPr marL="5952012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4678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05" y="2970867"/>
            <a:ext cx="6732032" cy="7080997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19038" y="2970867"/>
            <a:ext cx="6732032" cy="7080997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4883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8" y="594176"/>
            <a:ext cx="13662065" cy="2157108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1070" y="2735782"/>
            <a:ext cx="6701093" cy="1340764"/>
          </a:xfrm>
        </p:spPr>
        <p:txBody>
          <a:bodyPr anchor="b"/>
          <a:lstStyle>
            <a:lvl1pPr marL="0" indent="0">
              <a:buNone/>
              <a:defRPr sz="3906" b="1"/>
            </a:lvl1pPr>
            <a:lvl2pPr marL="744002" indent="0">
              <a:buNone/>
              <a:defRPr sz="3255" b="1"/>
            </a:lvl2pPr>
            <a:lvl3pPr marL="1488003" indent="0">
              <a:buNone/>
              <a:defRPr sz="2929" b="1"/>
            </a:lvl3pPr>
            <a:lvl4pPr marL="2232005" indent="0">
              <a:buNone/>
              <a:defRPr sz="2604" b="1"/>
            </a:lvl4pPr>
            <a:lvl5pPr marL="2976006" indent="0">
              <a:buNone/>
              <a:defRPr sz="2604" b="1"/>
            </a:lvl5pPr>
            <a:lvl6pPr marL="3720008" indent="0">
              <a:buNone/>
              <a:defRPr sz="2604" b="1"/>
            </a:lvl6pPr>
            <a:lvl7pPr marL="4464009" indent="0">
              <a:buNone/>
              <a:defRPr sz="2604" b="1"/>
            </a:lvl7pPr>
            <a:lvl8pPr marL="5208011" indent="0">
              <a:buNone/>
              <a:defRPr sz="2604" b="1"/>
            </a:lvl8pPr>
            <a:lvl9pPr marL="5952012" indent="0">
              <a:buNone/>
              <a:defRPr sz="260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1070" y="4076545"/>
            <a:ext cx="6701093" cy="5995985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19039" y="2735782"/>
            <a:ext cx="6734095" cy="1340764"/>
          </a:xfrm>
        </p:spPr>
        <p:txBody>
          <a:bodyPr anchor="b"/>
          <a:lstStyle>
            <a:lvl1pPr marL="0" indent="0">
              <a:buNone/>
              <a:defRPr sz="3906" b="1"/>
            </a:lvl1pPr>
            <a:lvl2pPr marL="744002" indent="0">
              <a:buNone/>
              <a:defRPr sz="3255" b="1"/>
            </a:lvl2pPr>
            <a:lvl3pPr marL="1488003" indent="0">
              <a:buNone/>
              <a:defRPr sz="2929" b="1"/>
            </a:lvl3pPr>
            <a:lvl4pPr marL="2232005" indent="0">
              <a:buNone/>
              <a:defRPr sz="2604" b="1"/>
            </a:lvl4pPr>
            <a:lvl5pPr marL="2976006" indent="0">
              <a:buNone/>
              <a:defRPr sz="2604" b="1"/>
            </a:lvl5pPr>
            <a:lvl6pPr marL="3720008" indent="0">
              <a:buNone/>
              <a:defRPr sz="2604" b="1"/>
            </a:lvl6pPr>
            <a:lvl7pPr marL="4464009" indent="0">
              <a:buNone/>
              <a:defRPr sz="2604" b="1"/>
            </a:lvl7pPr>
            <a:lvl8pPr marL="5208011" indent="0">
              <a:buNone/>
              <a:defRPr sz="2604" b="1"/>
            </a:lvl8pPr>
            <a:lvl9pPr marL="5952012" indent="0">
              <a:buNone/>
              <a:defRPr sz="260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019039" y="4076545"/>
            <a:ext cx="6734095" cy="5995985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6029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399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39882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744008"/>
            <a:ext cx="5108836" cy="2604029"/>
          </a:xfrm>
        </p:spPr>
        <p:txBody>
          <a:bodyPr anchor="b"/>
          <a:lstStyle>
            <a:lvl1pPr>
              <a:defRPr sz="520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4095" y="1606854"/>
            <a:ext cx="8019038" cy="7930922"/>
          </a:xfrm>
        </p:spPr>
        <p:txBody>
          <a:bodyPr/>
          <a:lstStyle>
            <a:lvl1pPr>
              <a:defRPr sz="5207"/>
            </a:lvl1pPr>
            <a:lvl2pPr>
              <a:defRPr sz="4556"/>
            </a:lvl2pPr>
            <a:lvl3pPr>
              <a:defRPr sz="3906"/>
            </a:lvl3pPr>
            <a:lvl4pPr>
              <a:defRPr sz="3255"/>
            </a:lvl4pPr>
            <a:lvl5pPr>
              <a:defRPr sz="3255"/>
            </a:lvl5pPr>
            <a:lvl6pPr>
              <a:defRPr sz="3255"/>
            </a:lvl6pPr>
            <a:lvl7pPr>
              <a:defRPr sz="3255"/>
            </a:lvl7pPr>
            <a:lvl8pPr>
              <a:defRPr sz="3255"/>
            </a:lvl8pPr>
            <a:lvl9pPr>
              <a:defRPr sz="3255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3348037"/>
            <a:ext cx="5108836" cy="6202654"/>
          </a:xfrm>
        </p:spPr>
        <p:txBody>
          <a:bodyPr/>
          <a:lstStyle>
            <a:lvl1pPr marL="0" indent="0">
              <a:buNone/>
              <a:defRPr sz="2604"/>
            </a:lvl1pPr>
            <a:lvl2pPr marL="744002" indent="0">
              <a:buNone/>
              <a:defRPr sz="2278"/>
            </a:lvl2pPr>
            <a:lvl3pPr marL="1488003" indent="0">
              <a:buNone/>
              <a:defRPr sz="1953"/>
            </a:lvl3pPr>
            <a:lvl4pPr marL="2232005" indent="0">
              <a:buNone/>
              <a:defRPr sz="1627"/>
            </a:lvl4pPr>
            <a:lvl5pPr marL="2976006" indent="0">
              <a:buNone/>
              <a:defRPr sz="1627"/>
            </a:lvl5pPr>
            <a:lvl6pPr marL="3720008" indent="0">
              <a:buNone/>
              <a:defRPr sz="1627"/>
            </a:lvl6pPr>
            <a:lvl7pPr marL="4464009" indent="0">
              <a:buNone/>
              <a:defRPr sz="1627"/>
            </a:lvl7pPr>
            <a:lvl8pPr marL="5208011" indent="0">
              <a:buNone/>
              <a:defRPr sz="1627"/>
            </a:lvl8pPr>
            <a:lvl9pPr marL="5952012" indent="0">
              <a:buNone/>
              <a:defRPr sz="1627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15643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744008"/>
            <a:ext cx="5108836" cy="2604029"/>
          </a:xfrm>
        </p:spPr>
        <p:txBody>
          <a:bodyPr anchor="b"/>
          <a:lstStyle>
            <a:lvl1pPr>
              <a:defRPr sz="520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34095" y="1606854"/>
            <a:ext cx="8019038" cy="7930922"/>
          </a:xfrm>
        </p:spPr>
        <p:txBody>
          <a:bodyPr anchor="t"/>
          <a:lstStyle>
            <a:lvl1pPr marL="0" indent="0">
              <a:buNone/>
              <a:defRPr sz="5207"/>
            </a:lvl1pPr>
            <a:lvl2pPr marL="744002" indent="0">
              <a:buNone/>
              <a:defRPr sz="4556"/>
            </a:lvl2pPr>
            <a:lvl3pPr marL="1488003" indent="0">
              <a:buNone/>
              <a:defRPr sz="3906"/>
            </a:lvl3pPr>
            <a:lvl4pPr marL="2232005" indent="0">
              <a:buNone/>
              <a:defRPr sz="3255"/>
            </a:lvl4pPr>
            <a:lvl5pPr marL="2976006" indent="0">
              <a:buNone/>
              <a:defRPr sz="3255"/>
            </a:lvl5pPr>
            <a:lvl6pPr marL="3720008" indent="0">
              <a:buNone/>
              <a:defRPr sz="3255"/>
            </a:lvl6pPr>
            <a:lvl7pPr marL="4464009" indent="0">
              <a:buNone/>
              <a:defRPr sz="3255"/>
            </a:lvl7pPr>
            <a:lvl8pPr marL="5208011" indent="0">
              <a:buNone/>
              <a:defRPr sz="3255"/>
            </a:lvl8pPr>
            <a:lvl9pPr marL="5952012" indent="0">
              <a:buNone/>
              <a:defRPr sz="3255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3348037"/>
            <a:ext cx="5108836" cy="6202654"/>
          </a:xfrm>
        </p:spPr>
        <p:txBody>
          <a:bodyPr/>
          <a:lstStyle>
            <a:lvl1pPr marL="0" indent="0">
              <a:buNone/>
              <a:defRPr sz="2604"/>
            </a:lvl1pPr>
            <a:lvl2pPr marL="744002" indent="0">
              <a:buNone/>
              <a:defRPr sz="2278"/>
            </a:lvl2pPr>
            <a:lvl3pPr marL="1488003" indent="0">
              <a:buNone/>
              <a:defRPr sz="1953"/>
            </a:lvl3pPr>
            <a:lvl4pPr marL="2232005" indent="0">
              <a:buNone/>
              <a:defRPr sz="1627"/>
            </a:lvl4pPr>
            <a:lvl5pPr marL="2976006" indent="0">
              <a:buNone/>
              <a:defRPr sz="1627"/>
            </a:lvl5pPr>
            <a:lvl6pPr marL="3720008" indent="0">
              <a:buNone/>
              <a:defRPr sz="1627"/>
            </a:lvl6pPr>
            <a:lvl7pPr marL="4464009" indent="0">
              <a:buNone/>
              <a:defRPr sz="1627"/>
            </a:lvl7pPr>
            <a:lvl8pPr marL="5208011" indent="0">
              <a:buNone/>
              <a:defRPr sz="1627"/>
            </a:lvl8pPr>
            <a:lvl9pPr marL="5952012" indent="0">
              <a:buNone/>
              <a:defRPr sz="1627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01532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98158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335555" y="594173"/>
            <a:ext cx="3415516" cy="945769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06" y="594173"/>
            <a:ext cx="10048548" cy="9457690"/>
          </a:xfrm>
        </p:spPr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14328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9005" y="594176"/>
            <a:ext cx="13662065" cy="215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05" y="2970867"/>
            <a:ext cx="13662065" cy="7080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9005" y="10343785"/>
            <a:ext cx="3564017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025" y="10343785"/>
            <a:ext cx="5346025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87053" y="10343785"/>
            <a:ext cx="3564017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87311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88003" rtl="1" eaLnBrk="1" latinLnBrk="0" hangingPunct="1">
        <a:lnSpc>
          <a:spcPct val="90000"/>
        </a:lnSpc>
        <a:spcBef>
          <a:spcPct val="0"/>
        </a:spcBef>
        <a:buNone/>
        <a:defRPr sz="7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2001" indent="-372001" algn="r" defTabSz="1488003" rtl="1" eaLnBrk="1" latinLnBrk="0" hangingPunct="1">
        <a:lnSpc>
          <a:spcPct val="90000"/>
        </a:lnSpc>
        <a:spcBef>
          <a:spcPts val="1627"/>
        </a:spcBef>
        <a:buFont typeface="Arial" panose="020B0604020202020204" pitchFamily="34" charset="0"/>
        <a:buChar char="•"/>
        <a:defRPr sz="4556" kern="1200">
          <a:solidFill>
            <a:schemeClr val="tx1"/>
          </a:solidFill>
          <a:latin typeface="+mn-lt"/>
          <a:ea typeface="+mn-ea"/>
          <a:cs typeface="+mn-cs"/>
        </a:defRPr>
      </a:lvl1pPr>
      <a:lvl2pPr marL="1116002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3906" kern="1200">
          <a:solidFill>
            <a:schemeClr val="tx1"/>
          </a:solidFill>
          <a:latin typeface="+mn-lt"/>
          <a:ea typeface="+mn-ea"/>
          <a:cs typeface="+mn-cs"/>
        </a:defRPr>
      </a:lvl2pPr>
      <a:lvl3pPr marL="1860004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3255" kern="1200">
          <a:solidFill>
            <a:schemeClr val="tx1"/>
          </a:solidFill>
          <a:latin typeface="+mn-lt"/>
          <a:ea typeface="+mn-ea"/>
          <a:cs typeface="+mn-cs"/>
        </a:defRPr>
      </a:lvl3pPr>
      <a:lvl4pPr marL="2604005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4pPr>
      <a:lvl5pPr marL="3348007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5pPr>
      <a:lvl6pPr marL="4092009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836010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580012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6324013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1pPr>
      <a:lvl2pPr marL="744002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2pPr>
      <a:lvl3pPr marL="1488003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3pPr>
      <a:lvl4pPr marL="2232005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4pPr>
      <a:lvl5pPr marL="2976006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5pPr>
      <a:lvl6pPr marL="3720008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464009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208011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5952012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כותרת 4"/>
          <p:cNvSpPr>
            <a:spLocks noGrp="1"/>
          </p:cNvSpPr>
          <p:nvPr>
            <p:ph type="title"/>
          </p:nvPr>
        </p:nvSpPr>
        <p:spPr>
          <a:xfrm>
            <a:off x="106018" y="105579"/>
            <a:ext cx="15611060" cy="10946734"/>
          </a:xfrm>
          <a:ln w="4445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/>
          <a:p>
            <a:pPr algn="ctr"/>
            <a:r>
              <a:rPr lang="he-IL" sz="72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בצער רב ובלב כואב</a:t>
            </a:r>
            <a:r>
              <a:rPr lang="en-US" sz="72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en-US" sz="72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72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אנו מודיעים על פטירתו של</a:t>
            </a:r>
            <a:r>
              <a:rPr lang="he-IL" sz="11100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sz="11100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170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ישראל ישראלי </a:t>
            </a:r>
            <a:r>
              <a:rPr lang="he-IL" sz="67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ז"ל</a:t>
            </a:r>
            <a:r>
              <a:rPr lang="he-IL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96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בעל, אב וסבא אהוב</a:t>
            </a:r>
            <a:r>
              <a:rPr lang="en-US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en-US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ההלוויה תצא ביום ראשון, </a:t>
            </a:r>
            <a:r>
              <a:rPr lang="en-US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en-US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31.12.17 י"ג בטבת תשע"ז</a:t>
            </a:r>
            <a:r>
              <a:rPr lang="en-US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en-US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בשעה 12:00 בבית העלמין הישן בחדרה.</a:t>
            </a:r>
            <a:r>
              <a:rPr lang="he-IL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endParaRPr lang="he-IL" b="1" dirty="0">
              <a:latin typeface="David" panose="020E0502060401010101" pitchFamily="34" charset="-79"/>
              <a:ea typeface="Adobe Heiti Std R" panose="020B0400000000000000" pitchFamily="34" charset="-128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664111" y="9793865"/>
            <a:ext cx="6489075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>
                <a:latin typeface="David" panose="020E0502060401010101" pitchFamily="34" charset="-79"/>
                <a:cs typeface="David" panose="020E0502060401010101" pitchFamily="34" charset="-79"/>
              </a:rPr>
              <a:t>המשפחה </a:t>
            </a:r>
            <a:r>
              <a:rPr lang="he-IL" sz="48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האבלה</a:t>
            </a:r>
            <a:endParaRPr lang="he-IL" sz="48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02304" y="9670755"/>
            <a:ext cx="7079119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יושבים שבעה </a:t>
            </a:r>
            <a:r>
              <a:rPr lang="en-US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/>
            </a:r>
            <a:br>
              <a:rPr lang="en-US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בבית המנוח</a:t>
            </a:r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רח' התפוז, חדרה.</a:t>
            </a:r>
            <a:endParaRPr lang="he-IL" sz="32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8737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2544</TotalTime>
  <Words>8</Words>
  <Application>Microsoft Office PowerPoint</Application>
  <PresentationFormat>מותאם אישית</PresentationFormat>
  <Paragraphs>3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8" baseType="lpstr">
      <vt:lpstr>Adobe Heiti Std R</vt:lpstr>
      <vt:lpstr>Arial</vt:lpstr>
      <vt:lpstr>Calibri</vt:lpstr>
      <vt:lpstr>Calibri Light</vt:lpstr>
      <vt:lpstr>David</vt:lpstr>
      <vt:lpstr>Times New Roman</vt:lpstr>
      <vt:lpstr>ערכת נושא Office</vt:lpstr>
      <vt:lpstr>בצער רב ובלב כואב אנו מודיעים על פטירתו של ישראל ישראלי ז"ל בעל, אב וסבא אהוב ההלוויה תצא ביום ראשון,  31.12.17 י"ג בטבת תשע"ז בשעה 12:00 בבית העלמין הישן בחדרה.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</dc:creator>
  <cp:lastModifiedBy>User</cp:lastModifiedBy>
  <cp:revision>31</cp:revision>
  <dcterms:created xsi:type="dcterms:W3CDTF">2017-12-31T12:40:08Z</dcterms:created>
  <dcterms:modified xsi:type="dcterms:W3CDTF">2018-01-02T11:41:07Z</dcterms:modified>
</cp:coreProperties>
</file>