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5840075" cy="11160125"/>
  <p:notesSz cx="6858000" cy="9144000"/>
  <p:defaultTextStyle>
    <a:defPPr>
      <a:defRPr lang="he-IL"/>
    </a:defPPr>
    <a:lvl1pPr marL="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78E1E74-0556-496D-9C03-EA5D68DE725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42" autoAdjust="0"/>
    <p:restoredTop sz="94660"/>
  </p:normalViewPr>
  <p:slideViewPr>
    <p:cSldViewPr snapToGrid="0">
      <p:cViewPr varScale="1">
        <p:scale>
          <a:sx n="72" d="100"/>
          <a:sy n="72" d="100"/>
        </p:scale>
        <p:origin x="2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33D366-23EC-4C53-B877-8DF1EED907FA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46B7DB-4BFB-4FEB-9A0A-68DD04AF3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75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826438"/>
            <a:ext cx="13464064" cy="3885377"/>
          </a:xfrm>
        </p:spPr>
        <p:txBody>
          <a:bodyPr anchor="b"/>
          <a:lstStyle>
            <a:lvl1pPr algn="ctr"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861650"/>
            <a:ext cx="11880056" cy="2694446"/>
          </a:xfrm>
        </p:spPr>
        <p:txBody>
          <a:bodyPr/>
          <a:lstStyle>
            <a:lvl1pPr marL="0" indent="0" algn="ctr">
              <a:buNone/>
              <a:defRPr sz="3906"/>
            </a:lvl1pPr>
            <a:lvl2pPr marL="744002" indent="0" algn="ctr">
              <a:buNone/>
              <a:defRPr sz="3255"/>
            </a:lvl2pPr>
            <a:lvl3pPr marL="1488003" indent="0" algn="ctr">
              <a:buNone/>
              <a:defRPr sz="2929"/>
            </a:lvl3pPr>
            <a:lvl4pPr marL="2232005" indent="0" algn="ctr">
              <a:buNone/>
              <a:defRPr sz="2604"/>
            </a:lvl4pPr>
            <a:lvl5pPr marL="2976006" indent="0" algn="ctr">
              <a:buNone/>
              <a:defRPr sz="2604"/>
            </a:lvl5pPr>
            <a:lvl6pPr marL="3720008" indent="0" algn="ctr">
              <a:buNone/>
              <a:defRPr sz="2604"/>
            </a:lvl6pPr>
            <a:lvl7pPr marL="4464009" indent="0" algn="ctr">
              <a:buNone/>
              <a:defRPr sz="2604"/>
            </a:lvl7pPr>
            <a:lvl8pPr marL="5208011" indent="0" algn="ctr">
              <a:buNone/>
              <a:defRPr sz="2604"/>
            </a:lvl8pPr>
            <a:lvl9pPr marL="5952012" indent="0" algn="ctr">
              <a:buNone/>
              <a:defRPr sz="260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45573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5064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2782285"/>
            <a:ext cx="13662065" cy="4642301"/>
          </a:xfrm>
        </p:spPr>
        <p:txBody>
          <a:bodyPr anchor="b"/>
          <a:lstStyle>
            <a:lvl1pPr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7468503"/>
            <a:ext cx="13662065" cy="2441277"/>
          </a:xfrm>
        </p:spPr>
        <p:txBody>
          <a:bodyPr/>
          <a:lstStyle>
            <a:lvl1pPr marL="0" indent="0">
              <a:buNone/>
              <a:defRPr sz="3906">
                <a:solidFill>
                  <a:schemeClr val="tx1"/>
                </a:solidFill>
              </a:defRPr>
            </a:lvl1pPr>
            <a:lvl2pPr marL="744002" indent="0">
              <a:buNone/>
              <a:defRPr sz="3255">
                <a:solidFill>
                  <a:schemeClr val="tx1">
                    <a:tint val="75000"/>
                  </a:schemeClr>
                </a:solidFill>
              </a:defRPr>
            </a:lvl2pPr>
            <a:lvl3pPr marL="1488003" indent="0">
              <a:buNone/>
              <a:defRPr sz="2929">
                <a:solidFill>
                  <a:schemeClr val="tx1">
                    <a:tint val="75000"/>
                  </a:schemeClr>
                </a:solidFill>
              </a:defRPr>
            </a:lvl3pPr>
            <a:lvl4pPr marL="2232005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4pPr>
            <a:lvl5pPr marL="2976006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5pPr>
            <a:lvl6pPr marL="3720008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6pPr>
            <a:lvl7pPr marL="446400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7pPr>
            <a:lvl8pPr marL="5208011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8pPr>
            <a:lvl9pPr marL="5952012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5816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2433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594176"/>
            <a:ext cx="13662065" cy="215710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0" y="2735782"/>
            <a:ext cx="6701093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0" y="4076545"/>
            <a:ext cx="6701093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2735782"/>
            <a:ext cx="6734095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4076545"/>
            <a:ext cx="6734095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73505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6318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5421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606854"/>
            <a:ext cx="8019038" cy="7930922"/>
          </a:xfrm>
        </p:spPr>
        <p:txBody>
          <a:bodyPr/>
          <a:lstStyle>
            <a:lvl1pPr>
              <a:defRPr sz="5207"/>
            </a:lvl1pPr>
            <a:lvl2pPr>
              <a:defRPr sz="4556"/>
            </a:lvl2pPr>
            <a:lvl3pPr>
              <a:defRPr sz="3906"/>
            </a:lvl3pPr>
            <a:lvl4pPr>
              <a:defRPr sz="3255"/>
            </a:lvl4pPr>
            <a:lvl5pPr>
              <a:defRPr sz="3255"/>
            </a:lvl5pPr>
            <a:lvl6pPr>
              <a:defRPr sz="3255"/>
            </a:lvl6pPr>
            <a:lvl7pPr>
              <a:defRPr sz="3255"/>
            </a:lvl7pPr>
            <a:lvl8pPr>
              <a:defRPr sz="3255"/>
            </a:lvl8pPr>
            <a:lvl9pPr>
              <a:defRPr sz="325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84409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606854"/>
            <a:ext cx="8019038" cy="7930922"/>
          </a:xfrm>
        </p:spPr>
        <p:txBody>
          <a:bodyPr anchor="t"/>
          <a:lstStyle>
            <a:lvl1pPr marL="0" indent="0">
              <a:buNone/>
              <a:defRPr sz="5207"/>
            </a:lvl1pPr>
            <a:lvl2pPr marL="744002" indent="0">
              <a:buNone/>
              <a:defRPr sz="4556"/>
            </a:lvl2pPr>
            <a:lvl3pPr marL="1488003" indent="0">
              <a:buNone/>
              <a:defRPr sz="3906"/>
            </a:lvl3pPr>
            <a:lvl4pPr marL="2232005" indent="0">
              <a:buNone/>
              <a:defRPr sz="3255"/>
            </a:lvl4pPr>
            <a:lvl5pPr marL="2976006" indent="0">
              <a:buNone/>
              <a:defRPr sz="3255"/>
            </a:lvl5pPr>
            <a:lvl6pPr marL="3720008" indent="0">
              <a:buNone/>
              <a:defRPr sz="3255"/>
            </a:lvl6pPr>
            <a:lvl7pPr marL="4464009" indent="0">
              <a:buNone/>
              <a:defRPr sz="3255"/>
            </a:lvl7pPr>
            <a:lvl8pPr marL="5208011" indent="0">
              <a:buNone/>
              <a:defRPr sz="3255"/>
            </a:lvl8pPr>
            <a:lvl9pPr marL="5952012" indent="0">
              <a:buNone/>
              <a:defRPr sz="325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10025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25111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5" y="594173"/>
            <a:ext cx="3415516" cy="945769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594173"/>
            <a:ext cx="10048548" cy="9457690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726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594176"/>
            <a:ext cx="1366206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970867"/>
            <a:ext cx="1366206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10343785"/>
            <a:ext cx="534602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0367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88003" rtl="1" eaLnBrk="1" latinLnBrk="0" hangingPunct="1">
        <a:lnSpc>
          <a:spcPct val="90000"/>
        </a:lnSpc>
        <a:spcBef>
          <a:spcPct val="0"/>
        </a:spcBef>
        <a:buNone/>
        <a:defRPr sz="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001" indent="-372001" algn="r" defTabSz="1488003" rtl="1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6" kern="1200">
          <a:solidFill>
            <a:schemeClr val="tx1"/>
          </a:solidFill>
          <a:latin typeface="+mn-lt"/>
          <a:ea typeface="+mn-ea"/>
          <a:cs typeface="+mn-cs"/>
        </a:defRPr>
      </a:lvl1pPr>
      <a:lvl2pPr marL="111600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906" kern="1200">
          <a:solidFill>
            <a:schemeClr val="tx1"/>
          </a:solidFill>
          <a:latin typeface="+mn-lt"/>
          <a:ea typeface="+mn-ea"/>
          <a:cs typeface="+mn-cs"/>
        </a:defRPr>
      </a:lvl2pPr>
      <a:lvl3pPr marL="1860004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255" kern="1200">
          <a:solidFill>
            <a:schemeClr val="tx1"/>
          </a:solidFill>
          <a:latin typeface="+mn-lt"/>
          <a:ea typeface="+mn-ea"/>
          <a:cs typeface="+mn-cs"/>
        </a:defRPr>
      </a:lvl3pPr>
      <a:lvl4pPr marL="2604005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3348007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4092009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836010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58001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6324013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1pPr>
      <a:lvl2pPr marL="74400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488003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3pPr>
      <a:lvl4pPr marL="2232005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2976006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3720008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464009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208011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95201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119270" y="106017"/>
            <a:ext cx="15611059" cy="10933044"/>
          </a:xfrm>
          <a:ln w="381000">
            <a:solidFill>
              <a:schemeClr val="tx1"/>
            </a:solidFill>
            <a:miter lim="800000"/>
          </a:ln>
        </p:spPr>
        <p:txBody>
          <a:bodyPr>
            <a:normAutofit fontScale="90000"/>
          </a:bodyPr>
          <a:lstStyle/>
          <a:p>
            <a:pPr algn="ctr"/>
            <a:r>
              <a:rPr lang="he-IL" sz="8000" dirty="0" smtClean="0">
                <a:latin typeface="Zurich XBlk BT" panose="020B0904040502030204" pitchFamily="34" charset="0"/>
                <a:cs typeface="ZoreaMF-Heavy" panose="05000000000000000000" pitchFamily="2" charset="-79"/>
              </a:rPr>
              <a:t>אנו </a:t>
            </a:r>
            <a:r>
              <a:rPr lang="he-IL" sz="8000" dirty="0">
                <a:latin typeface="Zurich XBlk BT" panose="020B0904040502030204" pitchFamily="34" charset="0"/>
                <a:cs typeface="ZoreaMF-Heavy" panose="05000000000000000000" pitchFamily="2" charset="-79"/>
              </a:rPr>
              <a:t>נפרדים </a:t>
            </a:r>
            <a:r>
              <a:rPr lang="he-IL" sz="8000" dirty="0" smtClean="0">
                <a:latin typeface="Zurich XBlk BT" panose="020B0904040502030204" pitchFamily="34" charset="0"/>
                <a:cs typeface="ZoreaMF-Heavy" panose="05000000000000000000" pitchFamily="2" charset="-79"/>
              </a:rPr>
              <a:t>בצער </a:t>
            </a:r>
            <a:r>
              <a:rPr lang="he-IL" sz="8000" dirty="0">
                <a:latin typeface="Zurich XBlk BT" panose="020B0904040502030204" pitchFamily="34" charset="0"/>
                <a:cs typeface="ZoreaMF-Heavy" panose="05000000000000000000" pitchFamily="2" charset="-79"/>
              </a:rPr>
              <a:t>ובכאב</a:t>
            </a:r>
            <a:br>
              <a:rPr lang="he-IL" sz="8000" dirty="0">
                <a:latin typeface="Zurich XBlk BT" panose="020B0904040502030204" pitchFamily="34" charset="0"/>
                <a:cs typeface="ZoreaMF-Heavy" panose="05000000000000000000" pitchFamily="2" charset="-79"/>
              </a:rPr>
            </a:br>
            <a:r>
              <a:rPr lang="he-IL" sz="8000" dirty="0">
                <a:latin typeface="Zurich XBlk BT" panose="020B0904040502030204" pitchFamily="34" charset="0"/>
                <a:cs typeface="ZoreaMF-Heavy" panose="05000000000000000000" pitchFamily="2" charset="-79"/>
              </a:rPr>
              <a:t>מאמנו, אחותנו, סבתנו וסבתא רבא</a:t>
            </a:r>
            <a:r>
              <a:rPr lang="he-IL" dirty="0">
                <a:cs typeface="ZoreaMF-Heavy" panose="05000000000000000000" pitchFamily="2" charset="-79"/>
              </a:rPr>
              <a:t/>
            </a:r>
            <a:br>
              <a:rPr lang="he-IL" dirty="0">
                <a:cs typeface="ZoreaMF-Heavy" panose="05000000000000000000" pitchFamily="2" charset="-79"/>
              </a:rPr>
            </a:br>
            <a:r>
              <a:rPr lang="he-IL" sz="16500" dirty="0">
                <a:cs typeface="ZoreaMF-Heavy" panose="05000000000000000000" pitchFamily="2" charset="-79"/>
              </a:rPr>
              <a:t>ישראל </a:t>
            </a:r>
            <a:r>
              <a:rPr lang="he-IL" sz="16500" dirty="0" err="1">
                <a:cs typeface="ZoreaMF-Heavy" panose="05000000000000000000" pitchFamily="2" charset="-79"/>
              </a:rPr>
              <a:t>ישראלי</a:t>
            </a:r>
            <a:r>
              <a:rPr lang="he-IL" dirty="0" err="1" smtClean="0">
                <a:cs typeface="ZoreaMF-Heavy" panose="05000000000000000000" pitchFamily="2" charset="-79"/>
              </a:rPr>
              <a:t>ז"ל</a:t>
            </a:r>
            <a:r>
              <a:rPr lang="en-US" dirty="0">
                <a:cs typeface="ZoreaMF-Heavy" panose="05000000000000000000" pitchFamily="2" charset="-79"/>
              </a:rPr>
              <a:t/>
            </a:r>
            <a:br>
              <a:rPr lang="en-US" dirty="0">
                <a:cs typeface="ZoreaMF-Heavy" panose="05000000000000000000" pitchFamily="2" charset="-79"/>
              </a:rPr>
            </a:br>
            <a:r>
              <a:rPr lang="he-IL" sz="7200" dirty="0">
                <a:cs typeface="ZoreaMF-Heavy" panose="05000000000000000000" pitchFamily="2" charset="-79"/>
              </a:rPr>
              <a:t>ההלוויה תתקיים </a:t>
            </a:r>
            <a:r>
              <a:rPr lang="he-IL" sz="8800" dirty="0">
                <a:cs typeface="ZoreaMF-Heavy" panose="05000000000000000000" pitchFamily="2" charset="-79"/>
              </a:rPr>
              <a:t>היום, יום ראשון,</a:t>
            </a:r>
            <a:r>
              <a:rPr lang="en-US" sz="8800" dirty="0">
                <a:cs typeface="ZoreaMF-Heavy" panose="05000000000000000000" pitchFamily="2" charset="-79"/>
              </a:rPr>
              <a:t/>
            </a:r>
            <a:br>
              <a:rPr lang="en-US" sz="8800" dirty="0">
                <a:cs typeface="ZoreaMF-Heavy" panose="05000000000000000000" pitchFamily="2" charset="-79"/>
              </a:rPr>
            </a:br>
            <a:r>
              <a:rPr lang="he-IL" sz="7200" dirty="0">
                <a:cs typeface="ZoreaMF-Heavy" panose="05000000000000000000" pitchFamily="2" charset="-79"/>
              </a:rPr>
              <a:t> ח' באלול תשע"ה, </a:t>
            </a:r>
            <a:r>
              <a:rPr lang="he-IL" sz="8800" dirty="0">
                <a:cs typeface="ZoreaMF-Heavy" panose="05000000000000000000" pitchFamily="2" charset="-79"/>
              </a:rPr>
              <a:t>23.08.15</a:t>
            </a:r>
            <a:r>
              <a:rPr lang="he-IL" sz="7200" dirty="0">
                <a:cs typeface="ZoreaMF-Heavy" panose="05000000000000000000" pitchFamily="2" charset="-79"/>
              </a:rPr>
              <a:t/>
            </a:r>
            <a:br>
              <a:rPr lang="he-IL" sz="7200" dirty="0">
                <a:cs typeface="ZoreaMF-Heavy" panose="05000000000000000000" pitchFamily="2" charset="-79"/>
              </a:rPr>
            </a:br>
            <a:r>
              <a:rPr lang="he-IL" sz="7200" dirty="0">
                <a:cs typeface="ZoreaMF-Heavy" panose="05000000000000000000" pitchFamily="2" charset="-79"/>
              </a:rPr>
              <a:t>בשעה 17:00 בבית העלמין החדש, חדרה.</a:t>
            </a:r>
            <a:r>
              <a:rPr lang="en-US" sz="7200" dirty="0">
                <a:cs typeface="ZoreaMF-Heavy" panose="05000000000000000000" pitchFamily="2" charset="-79"/>
              </a:rPr>
              <a:t/>
            </a:r>
            <a:br>
              <a:rPr lang="en-US" sz="7200" dirty="0">
                <a:cs typeface="ZoreaMF-Heavy" panose="05000000000000000000" pitchFamily="2" charset="-79"/>
              </a:rPr>
            </a:br>
            <a:r>
              <a:rPr lang="he-IL" sz="8800" dirty="0">
                <a:cs typeface="ZoreaMF-Heavy" panose="05000000000000000000" pitchFamily="2" charset="-79"/>
              </a:rPr>
              <a:t>נפגשים בבית המנוחה בשעה </a:t>
            </a:r>
            <a:r>
              <a:rPr lang="he-IL" sz="9800" dirty="0">
                <a:cs typeface="ZoreaMF-Heavy" panose="05000000000000000000" pitchFamily="2" charset="-79"/>
              </a:rPr>
              <a:t>16:00</a:t>
            </a:r>
            <a:r>
              <a:rPr lang="en-US" sz="7200" dirty="0">
                <a:cs typeface="ZoreaMF-Heavy" panose="05000000000000000000" pitchFamily="2" charset="-79"/>
              </a:rPr>
              <a:t/>
            </a:r>
            <a:br>
              <a:rPr lang="en-US" sz="7200" dirty="0">
                <a:cs typeface="ZoreaMF-Heavy" panose="05000000000000000000" pitchFamily="2" charset="-79"/>
              </a:rPr>
            </a:br>
            <a:r>
              <a:rPr lang="he-IL" sz="7200" dirty="0">
                <a:cs typeface="ZoreaMF-Heavy" panose="05000000000000000000" pitchFamily="2" charset="-79"/>
              </a:rPr>
              <a:t>ברחוב </a:t>
            </a:r>
            <a:r>
              <a:rPr lang="he-IL" sz="7200" dirty="0" err="1">
                <a:cs typeface="ZoreaMF-Heavy" panose="05000000000000000000" pitchFamily="2" charset="-79"/>
              </a:rPr>
              <a:t>כט</a:t>
            </a:r>
            <a:r>
              <a:rPr lang="he-IL" sz="7200" dirty="0">
                <a:cs typeface="ZoreaMF-Heavy" panose="05000000000000000000" pitchFamily="2" charset="-79"/>
              </a:rPr>
              <a:t> בנובמבר 00, שכונת בית אליעזר</a:t>
            </a:r>
            <a:r>
              <a:rPr lang="he-IL" sz="7200" dirty="0" smtClean="0">
                <a:cs typeface="ZoreaMF-Heavy" panose="05000000000000000000" pitchFamily="2" charset="-79"/>
              </a:rPr>
              <a:t/>
            </a:r>
            <a:br>
              <a:rPr lang="he-IL" sz="7200" dirty="0" smtClean="0">
                <a:cs typeface="ZoreaMF-Heavy" panose="05000000000000000000" pitchFamily="2" charset="-79"/>
              </a:rPr>
            </a:br>
            <a:endParaRPr lang="he-IL" sz="7200" dirty="0">
              <a:cs typeface="ZoreaMF-Heavy" panose="05000000000000000000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0237" y="10024770"/>
            <a:ext cx="3929281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4400" dirty="0">
                <a:cs typeface="ZoreaMF-Heavy" panose="05000000000000000000" pitchFamily="2" charset="-79"/>
              </a:rPr>
              <a:t>המשפחה האבלה</a:t>
            </a:r>
            <a:endParaRPr lang="he-IL" sz="4400" dirty="0">
              <a:cs typeface="ZoreaMF-Heavy" panose="05000000000000000000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19767" y="10008251"/>
            <a:ext cx="6785833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sz="4400" dirty="0">
                <a:cs typeface="ZoreaMF-Heavy" panose="05000000000000000000" pitchFamily="2" charset="-79"/>
              </a:rPr>
              <a:t>השבעה תתקיים </a:t>
            </a:r>
            <a:r>
              <a:rPr lang="he-IL" sz="4400" dirty="0" smtClean="0">
                <a:cs typeface="ZoreaMF-Heavy" panose="05000000000000000000" pitchFamily="2" charset="-79"/>
              </a:rPr>
              <a:t>בבית </a:t>
            </a:r>
            <a:r>
              <a:rPr lang="he-IL" sz="4400" dirty="0">
                <a:cs typeface="ZoreaMF-Heavy" panose="05000000000000000000" pitchFamily="2" charset="-79"/>
              </a:rPr>
              <a:t>המנוחה</a:t>
            </a:r>
            <a:endParaRPr lang="he-IL" sz="4400" dirty="0">
              <a:cs typeface="ZoreaMF-Heavy" panose="050000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73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1220</TotalTime>
  <Words>10</Words>
  <Application>Microsoft Office PowerPoint</Application>
  <PresentationFormat>מותאם אישית</PresentationFormat>
  <Paragraphs>3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ZoreaMF-Heavy</vt:lpstr>
      <vt:lpstr>Zurich XBlk BT</vt:lpstr>
      <vt:lpstr>ערכת נושא Office</vt:lpstr>
      <vt:lpstr>אנו נפרדים בצער ובכאב מאמנו, אחותנו, סבתנו וסבתא רבא ישראל ישראליז"ל ההלוויה תתקיים היום, יום ראשון,  ח' באלול תשע"ה, 23.08.15 בשעה 17:00 בבית העלמין החדש, חדרה. נפגשים בבית המנוחה בשעה 16:00 ברחוב כט בנובמבר 00, שכונת בית אליעזר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19</cp:revision>
  <dcterms:created xsi:type="dcterms:W3CDTF">2017-12-31T12:40:08Z</dcterms:created>
  <dcterms:modified xsi:type="dcterms:W3CDTF">2018-01-01T12:47:21Z</dcterms:modified>
</cp:coreProperties>
</file>