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381000">
            <a:solidFill>
              <a:schemeClr val="tx1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he-IL" sz="8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נפרדים באהבה מבעלי, </a:t>
            </a:r>
            <a:r>
              <a:rPr lang="en-US" sz="8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89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8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אבא וסבא שלנו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0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ישראל ישראלי </a:t>
            </a: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9800" b="1" dirty="0">
                <a:latin typeface="David" panose="020E0502060401010101" pitchFamily="34" charset="-79"/>
                <a:cs typeface="David" panose="020E0502060401010101" pitchFamily="34" charset="-79"/>
              </a:rPr>
              <a:t>ההלוויה תתקיים היום, יום שישי, </a:t>
            </a:r>
            <a:r>
              <a:rPr lang="en-US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כ"ד בטבת תשע"ד, 27.12.13 </a:t>
            </a:r>
            <a:r>
              <a:rPr lang="en-US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8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בשעה 12:45</a:t>
            </a:r>
            <a:r>
              <a:rPr lang="he-IL" sz="8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8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בבית </a:t>
            </a:r>
            <a:r>
              <a:rPr lang="he-IL" sz="8900" b="1" dirty="0">
                <a:latin typeface="David" panose="020E0502060401010101" pitchFamily="34" charset="-79"/>
                <a:cs typeface="David" panose="020E0502060401010101" pitchFamily="34" charset="-79"/>
              </a:rPr>
              <a:t>העלמין </a:t>
            </a:r>
            <a:r>
              <a:rPr lang="he-IL" sz="8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פרדס חנה</a:t>
            </a: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5855" y="9782926"/>
            <a:ext cx="4572085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54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5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האבלה</a:t>
            </a:r>
            <a:endParaRPr lang="he-IL" sz="5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01590" y="9875259"/>
            <a:ext cx="6219972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800" b="1" dirty="0">
                <a:latin typeface="David" panose="020E0502060401010101" pitchFamily="34" charset="-79"/>
                <a:cs typeface="David" panose="020E0502060401010101" pitchFamily="34" charset="-79"/>
              </a:rPr>
              <a:t>יושבים שבעה </a:t>
            </a:r>
            <a:r>
              <a:rPr lang="he-IL" sz="4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בפרדס חנה</a:t>
            </a:r>
            <a:endParaRPr lang="he-IL" sz="4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2267</TotalTime>
  <Words>10</Words>
  <Application>Microsoft Office PowerPoint</Application>
  <PresentationFormat>מותאם אישית</PresentationFormat>
  <Paragraphs>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David</vt:lpstr>
      <vt:lpstr>Times New Roman</vt:lpstr>
      <vt:lpstr>ערכת נושא Office</vt:lpstr>
      <vt:lpstr>נפרדים באהבה מבעלי,  אבא וסבא שלנו ישראל ישראלי ז"ל ההלוויה תתקיים היום, יום שישי,  כ"ד בטבת תשע"ד, 27.12.13  בשעה 12:45 בבית העלמין פרדס חנה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23</cp:revision>
  <dcterms:created xsi:type="dcterms:W3CDTF">2017-12-31T12:40:08Z</dcterms:created>
  <dcterms:modified xsi:type="dcterms:W3CDTF">2018-01-02T07:03:50Z</dcterms:modified>
</cp:coreProperties>
</file>