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42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381000">
            <a:solidFill>
              <a:schemeClr val="tx1"/>
            </a:solidFill>
            <a:miter lim="800000"/>
          </a:ln>
        </p:spPr>
        <p:txBody>
          <a:bodyPr>
            <a:normAutofit fontScale="90000"/>
          </a:bodyPr>
          <a:lstStyle/>
          <a:p>
            <a:pPr algn="ctr"/>
            <a:r>
              <a:rPr lang="he-IL" sz="6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מודיעים בצער רב על פטירתה של אהובתנו</a:t>
            </a:r>
            <a:r>
              <a:rPr lang="he-IL" sz="6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sz="6600" b="1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9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אשתי, אמנו, אחותנו וסבתנו היקרה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17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ישראלה ישראלי </a:t>
            </a:r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ז"ל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9800" b="1" dirty="0">
                <a:latin typeface="David" panose="020E0502060401010101" pitchFamily="34" charset="-79"/>
                <a:cs typeface="David" panose="020E0502060401010101" pitchFamily="34" charset="-79"/>
              </a:rPr>
              <a:t>ההלוויה תתקיים היום, יום שישי, </a:t>
            </a:r>
            <a:r>
              <a:rPr lang="en-US" sz="9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en-US" sz="9800" b="1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9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י"ט בתשרי תשע"ו 02/10/15 </a:t>
            </a:r>
            <a:r>
              <a:rPr lang="en-US" sz="9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en-US" sz="9800" b="1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9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בשעה 13:00</a:t>
            </a:r>
            <a:r>
              <a:rPr lang="he-IL" sz="9800" b="1" dirty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sz="9800" b="1" dirty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9800" b="1" dirty="0">
                <a:latin typeface="David" panose="020E0502060401010101" pitchFamily="34" charset="-79"/>
                <a:cs typeface="David" panose="020E0502060401010101" pitchFamily="34" charset="-79"/>
              </a:rPr>
              <a:t>בבית העלמין </a:t>
            </a:r>
            <a:r>
              <a:rPr lang="he-IL" sz="9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בכפר פינס-עין עירון.</a:t>
            </a:r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6840" y="10153042"/>
            <a:ext cx="326563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המשפחה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המתאבלת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13742" y="9614433"/>
            <a:ext cx="4613764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יושבים שבעה בבית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המנוחה-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רח'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גבע 0,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כרכור</a:t>
            </a: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1208</TotalTime>
  <Words>19</Words>
  <Application>Microsoft Office PowerPoint</Application>
  <PresentationFormat>מותאם אישית</PresentationFormat>
  <Paragraphs>4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David</vt:lpstr>
      <vt:lpstr>Times New Roman</vt:lpstr>
      <vt:lpstr>ערכת נושא Office</vt:lpstr>
      <vt:lpstr>מודיעים בצער רב על פטירתה של אהובתנו אשתי, אמנו, אחותנו וסבתנו היקרה ישראלה ישראלי ז"ל ההלוויה תתקיים היום, יום שישי,  י"ט בתשרי תשע"ו 02/10/15  בשעה 13:00 בבית העלמין בכפר פינס-עין עירון.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20</cp:revision>
  <dcterms:created xsi:type="dcterms:W3CDTF">2017-12-31T12:40:08Z</dcterms:created>
  <dcterms:modified xsi:type="dcterms:W3CDTF">2018-01-01T13:25:15Z</dcterms:modified>
</cp:coreProperties>
</file>