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5840075" cy="11160125"/>
  <p:notesSz cx="6858000" cy="9144000"/>
  <p:defaultTextStyle>
    <a:defPPr>
      <a:defRPr lang="he-IL"/>
    </a:defPPr>
    <a:lvl1pPr marL="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178E1E74-0556-496D-9C03-EA5D68DE7252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042" autoAdjust="0"/>
    <p:restoredTop sz="94660"/>
  </p:normalViewPr>
  <p:slideViewPr>
    <p:cSldViewPr snapToGrid="0">
      <p:cViewPr varScale="1">
        <p:scale>
          <a:sx n="72" d="100"/>
          <a:sy n="72" d="100"/>
        </p:scale>
        <p:origin x="96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533D366-23EC-4C53-B877-8DF1EED907FA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238250" y="1143000"/>
            <a:ext cx="4381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46B7DB-4BFB-4FEB-9A0A-68DD04AF3A2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02759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8006" y="1826438"/>
            <a:ext cx="13464064" cy="3885377"/>
          </a:xfrm>
        </p:spPr>
        <p:txBody>
          <a:bodyPr anchor="b"/>
          <a:lstStyle>
            <a:lvl1pPr algn="ctr"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0010" y="5861650"/>
            <a:ext cx="11880056" cy="2694446"/>
          </a:xfrm>
        </p:spPr>
        <p:txBody>
          <a:bodyPr/>
          <a:lstStyle>
            <a:lvl1pPr marL="0" indent="0" algn="ctr">
              <a:buNone/>
              <a:defRPr sz="3906"/>
            </a:lvl1pPr>
            <a:lvl2pPr marL="744002" indent="0" algn="ctr">
              <a:buNone/>
              <a:defRPr sz="3255"/>
            </a:lvl2pPr>
            <a:lvl3pPr marL="1488003" indent="0" algn="ctr">
              <a:buNone/>
              <a:defRPr sz="2929"/>
            </a:lvl3pPr>
            <a:lvl4pPr marL="2232005" indent="0" algn="ctr">
              <a:buNone/>
              <a:defRPr sz="2604"/>
            </a:lvl4pPr>
            <a:lvl5pPr marL="2976006" indent="0" algn="ctr">
              <a:buNone/>
              <a:defRPr sz="2604"/>
            </a:lvl5pPr>
            <a:lvl6pPr marL="3720008" indent="0" algn="ctr">
              <a:buNone/>
              <a:defRPr sz="2604"/>
            </a:lvl6pPr>
            <a:lvl7pPr marL="4464009" indent="0" algn="ctr">
              <a:buNone/>
              <a:defRPr sz="2604"/>
            </a:lvl7pPr>
            <a:lvl8pPr marL="5208011" indent="0" algn="ctr">
              <a:buNone/>
              <a:defRPr sz="2604"/>
            </a:lvl8pPr>
            <a:lvl9pPr marL="5952012" indent="0" algn="ctr">
              <a:buNone/>
              <a:defRPr sz="2604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2673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0963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756" y="2782285"/>
            <a:ext cx="13662065" cy="4642301"/>
          </a:xfrm>
        </p:spPr>
        <p:txBody>
          <a:bodyPr anchor="b"/>
          <a:lstStyle>
            <a:lvl1pPr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756" y="7468503"/>
            <a:ext cx="13662065" cy="2441277"/>
          </a:xfrm>
        </p:spPr>
        <p:txBody>
          <a:bodyPr/>
          <a:lstStyle>
            <a:lvl1pPr marL="0" indent="0">
              <a:buNone/>
              <a:defRPr sz="3906">
                <a:solidFill>
                  <a:schemeClr val="tx1"/>
                </a:solidFill>
              </a:defRPr>
            </a:lvl1pPr>
            <a:lvl2pPr marL="744002" indent="0">
              <a:buNone/>
              <a:defRPr sz="3255">
                <a:solidFill>
                  <a:schemeClr val="tx1">
                    <a:tint val="75000"/>
                  </a:schemeClr>
                </a:solidFill>
              </a:defRPr>
            </a:lvl2pPr>
            <a:lvl3pPr marL="1488003" indent="0">
              <a:buNone/>
              <a:defRPr sz="2929">
                <a:solidFill>
                  <a:schemeClr val="tx1">
                    <a:tint val="75000"/>
                  </a:schemeClr>
                </a:solidFill>
              </a:defRPr>
            </a:lvl3pPr>
            <a:lvl4pPr marL="2232005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4pPr>
            <a:lvl5pPr marL="2976006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5pPr>
            <a:lvl6pPr marL="3720008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6pPr>
            <a:lvl7pPr marL="4464009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7pPr>
            <a:lvl8pPr marL="5208011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8pPr>
            <a:lvl9pPr marL="5952012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467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05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19038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4883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8" y="594176"/>
            <a:ext cx="13662065" cy="2157108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1070" y="2735782"/>
            <a:ext cx="6701093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1070" y="4076545"/>
            <a:ext cx="6701093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19039" y="2735782"/>
            <a:ext cx="6734095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019039" y="4076545"/>
            <a:ext cx="6734095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6029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99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39882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4095" y="1606854"/>
            <a:ext cx="8019038" cy="7930922"/>
          </a:xfrm>
        </p:spPr>
        <p:txBody>
          <a:bodyPr/>
          <a:lstStyle>
            <a:lvl1pPr>
              <a:defRPr sz="5207"/>
            </a:lvl1pPr>
            <a:lvl2pPr>
              <a:defRPr sz="4556"/>
            </a:lvl2pPr>
            <a:lvl3pPr>
              <a:defRPr sz="3906"/>
            </a:lvl3pPr>
            <a:lvl4pPr>
              <a:defRPr sz="3255"/>
            </a:lvl4pPr>
            <a:lvl5pPr>
              <a:defRPr sz="3255"/>
            </a:lvl5pPr>
            <a:lvl6pPr>
              <a:defRPr sz="3255"/>
            </a:lvl6pPr>
            <a:lvl7pPr>
              <a:defRPr sz="3255"/>
            </a:lvl7pPr>
            <a:lvl8pPr>
              <a:defRPr sz="3255"/>
            </a:lvl8pPr>
            <a:lvl9pPr>
              <a:defRPr sz="3255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15643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34095" y="1606854"/>
            <a:ext cx="8019038" cy="7930922"/>
          </a:xfrm>
        </p:spPr>
        <p:txBody>
          <a:bodyPr anchor="t"/>
          <a:lstStyle>
            <a:lvl1pPr marL="0" indent="0">
              <a:buNone/>
              <a:defRPr sz="5207"/>
            </a:lvl1pPr>
            <a:lvl2pPr marL="744002" indent="0">
              <a:buNone/>
              <a:defRPr sz="4556"/>
            </a:lvl2pPr>
            <a:lvl3pPr marL="1488003" indent="0">
              <a:buNone/>
              <a:defRPr sz="3906"/>
            </a:lvl3pPr>
            <a:lvl4pPr marL="2232005" indent="0">
              <a:buNone/>
              <a:defRPr sz="3255"/>
            </a:lvl4pPr>
            <a:lvl5pPr marL="2976006" indent="0">
              <a:buNone/>
              <a:defRPr sz="3255"/>
            </a:lvl5pPr>
            <a:lvl6pPr marL="3720008" indent="0">
              <a:buNone/>
              <a:defRPr sz="3255"/>
            </a:lvl6pPr>
            <a:lvl7pPr marL="4464009" indent="0">
              <a:buNone/>
              <a:defRPr sz="3255"/>
            </a:lvl7pPr>
            <a:lvl8pPr marL="5208011" indent="0">
              <a:buNone/>
              <a:defRPr sz="3255"/>
            </a:lvl8pPr>
            <a:lvl9pPr marL="5952012" indent="0">
              <a:buNone/>
              <a:defRPr sz="3255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1532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8158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335555" y="594173"/>
            <a:ext cx="3415516" cy="945769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06" y="594173"/>
            <a:ext cx="10048548" cy="9457690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4328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05" y="594176"/>
            <a:ext cx="13662065" cy="215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05" y="2970867"/>
            <a:ext cx="13662065" cy="708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9005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025" y="10343785"/>
            <a:ext cx="5346025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87053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7311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88003" rtl="1" eaLnBrk="1" latinLnBrk="0" hangingPunct="1">
        <a:lnSpc>
          <a:spcPct val="90000"/>
        </a:lnSpc>
        <a:spcBef>
          <a:spcPct val="0"/>
        </a:spcBef>
        <a:buNone/>
        <a:defRPr sz="7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001" indent="-372001" algn="r" defTabSz="1488003" rtl="1" eaLnBrk="1" latinLnBrk="0" hangingPunct="1">
        <a:lnSpc>
          <a:spcPct val="90000"/>
        </a:lnSpc>
        <a:spcBef>
          <a:spcPts val="1627"/>
        </a:spcBef>
        <a:buFont typeface="Arial" panose="020B0604020202020204" pitchFamily="34" charset="0"/>
        <a:buChar char="•"/>
        <a:defRPr sz="4556" kern="1200">
          <a:solidFill>
            <a:schemeClr val="tx1"/>
          </a:solidFill>
          <a:latin typeface="+mn-lt"/>
          <a:ea typeface="+mn-ea"/>
          <a:cs typeface="+mn-cs"/>
        </a:defRPr>
      </a:lvl1pPr>
      <a:lvl2pPr marL="111600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906" kern="1200">
          <a:solidFill>
            <a:schemeClr val="tx1"/>
          </a:solidFill>
          <a:latin typeface="+mn-lt"/>
          <a:ea typeface="+mn-ea"/>
          <a:cs typeface="+mn-cs"/>
        </a:defRPr>
      </a:lvl2pPr>
      <a:lvl3pPr marL="1860004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255" kern="1200">
          <a:solidFill>
            <a:schemeClr val="tx1"/>
          </a:solidFill>
          <a:latin typeface="+mn-lt"/>
          <a:ea typeface="+mn-ea"/>
          <a:cs typeface="+mn-cs"/>
        </a:defRPr>
      </a:lvl3pPr>
      <a:lvl4pPr marL="2604005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3348007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4092009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836010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58001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6324013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1pPr>
      <a:lvl2pPr marL="74400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2pPr>
      <a:lvl3pPr marL="1488003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3pPr>
      <a:lvl4pPr marL="2232005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2976006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3720008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464009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208011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595201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4"/>
          <p:cNvSpPr>
            <a:spLocks noGrp="1"/>
          </p:cNvSpPr>
          <p:nvPr>
            <p:ph type="title"/>
          </p:nvPr>
        </p:nvSpPr>
        <p:spPr>
          <a:xfrm>
            <a:off x="106018" y="105579"/>
            <a:ext cx="15611060" cy="10946734"/>
          </a:xfrm>
          <a:ln w="381000">
            <a:solidFill>
              <a:schemeClr val="tx1"/>
            </a:solidFill>
            <a:miter lim="800000"/>
          </a:ln>
        </p:spPr>
        <p:txBody>
          <a:bodyPr>
            <a:normAutofit fontScale="90000"/>
          </a:bodyPr>
          <a:lstStyle/>
          <a:p>
            <a:pPr algn="ctr"/>
            <a:r>
              <a:rPr lang="en-US" sz="6000" b="1" dirty="0" smtClean="0">
                <a:latin typeface="Adobe Arabic" panose="02040503050201020203" pitchFamily="18" charset="-78"/>
                <a:cs typeface="BN Bullet" pitchFamily="2" charset="-79"/>
              </a:rPr>
              <a:t/>
            </a:r>
            <a:br>
              <a:rPr lang="en-US" sz="6000" b="1" dirty="0" smtClean="0">
                <a:latin typeface="Adobe Arabic" panose="02040503050201020203" pitchFamily="18" charset="-78"/>
                <a:cs typeface="BN Bullet" pitchFamily="2" charset="-79"/>
              </a:rPr>
            </a:br>
            <a:r>
              <a:rPr lang="he-IL" sz="6000" b="1" dirty="0" smtClean="0">
                <a:latin typeface="Adobe Arabic" panose="02040503050201020203" pitchFamily="18" charset="-78"/>
                <a:cs typeface="BN Bullet" pitchFamily="2" charset="-79"/>
              </a:rPr>
              <a:t>ביגון עמוק אנו דואבים את לכתו</a:t>
            </a:r>
            <a:br>
              <a:rPr lang="he-IL" sz="6000" b="1" dirty="0" smtClean="0">
                <a:latin typeface="Adobe Arabic" panose="02040503050201020203" pitchFamily="18" charset="-78"/>
                <a:cs typeface="BN Bullet" pitchFamily="2" charset="-79"/>
              </a:rPr>
            </a:br>
            <a:r>
              <a:rPr lang="he-IL" sz="6000" b="1" dirty="0" smtClean="0">
                <a:latin typeface="Adobe Arabic" panose="02040503050201020203" pitchFamily="18" charset="-78"/>
                <a:cs typeface="BN Bullet" pitchFamily="2" charset="-79"/>
              </a:rPr>
              <a:t>של בעלי, אחינו ואבינו האהוב</a:t>
            </a:r>
            <a:br>
              <a:rPr lang="he-IL" sz="6000" b="1" dirty="0" smtClean="0">
                <a:latin typeface="Adobe Arabic" panose="02040503050201020203" pitchFamily="18" charset="-78"/>
                <a:cs typeface="BN Bullet" pitchFamily="2" charset="-79"/>
              </a:rPr>
            </a:br>
            <a:r>
              <a:rPr lang="he-IL" sz="11100" b="1" dirty="0">
                <a:latin typeface="Adobe Arabic" panose="02040503050201020203" pitchFamily="18" charset="-78"/>
                <a:cs typeface="BN Bullet" pitchFamily="2" charset="-79"/>
              </a:rPr>
              <a:t/>
            </a:r>
            <a:br>
              <a:rPr lang="he-IL" sz="11100" b="1" dirty="0">
                <a:latin typeface="Adobe Arabic" panose="02040503050201020203" pitchFamily="18" charset="-78"/>
                <a:cs typeface="BN Bullet" pitchFamily="2" charset="-79"/>
              </a:rPr>
            </a:br>
            <a:r>
              <a:rPr lang="he-IL" sz="11100" b="1" dirty="0" smtClean="0">
                <a:latin typeface="Adobe Arabic" panose="02040503050201020203" pitchFamily="18" charset="-78"/>
                <a:cs typeface="BN Bullet" pitchFamily="2" charset="-79"/>
              </a:rPr>
              <a:t>ישראל ישראלי </a:t>
            </a:r>
            <a:r>
              <a:rPr lang="he-IL" sz="6700" b="1" dirty="0" smtClean="0">
                <a:latin typeface="Adobe Arabic" panose="02040503050201020203" pitchFamily="18" charset="-78"/>
                <a:cs typeface="BN Bullet" pitchFamily="2" charset="-79"/>
              </a:rPr>
              <a:t>ז"ל</a:t>
            </a:r>
            <a:r>
              <a:rPr lang="he-IL" sz="4800" b="1" dirty="0" smtClean="0">
                <a:latin typeface="Adobe Arabic" panose="02040503050201020203" pitchFamily="18" charset="-78"/>
                <a:cs typeface="BN Bullet" pitchFamily="2" charset="-79"/>
              </a:rPr>
              <a:t/>
            </a:r>
            <a:br>
              <a:rPr lang="he-IL" sz="4800" b="1" dirty="0" smtClean="0">
                <a:latin typeface="Adobe Arabic" panose="02040503050201020203" pitchFamily="18" charset="-78"/>
                <a:cs typeface="BN Bullet" pitchFamily="2" charset="-79"/>
              </a:rPr>
            </a:br>
            <a:r>
              <a:rPr lang="he-IL" b="1" dirty="0">
                <a:latin typeface="Adobe Arabic" panose="02040503050201020203" pitchFamily="18" charset="-78"/>
                <a:cs typeface="BN Bullet" pitchFamily="2" charset="-79"/>
              </a:rPr>
              <a:t/>
            </a:r>
            <a:br>
              <a:rPr lang="he-IL" b="1" dirty="0">
                <a:latin typeface="Adobe Arabic" panose="02040503050201020203" pitchFamily="18" charset="-78"/>
                <a:cs typeface="BN Bullet" pitchFamily="2" charset="-79"/>
              </a:rPr>
            </a:br>
            <a:r>
              <a:rPr lang="he-IL" sz="7300" b="1" dirty="0">
                <a:latin typeface="Adobe Arabic" panose="02040503050201020203" pitchFamily="18" charset="-78"/>
                <a:cs typeface="BN Bullet" pitchFamily="2" charset="-79"/>
              </a:rPr>
              <a:t>ההלוויה תתקיים </a:t>
            </a:r>
            <a:r>
              <a:rPr lang="he-IL" sz="7300" b="1" dirty="0" smtClean="0">
                <a:latin typeface="Adobe Arabic" panose="02040503050201020203" pitchFamily="18" charset="-78"/>
                <a:cs typeface="BN Bullet" pitchFamily="2" charset="-79"/>
              </a:rPr>
              <a:t>ביום שלישי</a:t>
            </a:r>
            <a:r>
              <a:rPr lang="en-US" sz="7300" b="1" dirty="0" smtClean="0">
                <a:latin typeface="Adobe Arabic" panose="02040503050201020203" pitchFamily="18" charset="-78"/>
                <a:cs typeface="Adobe Arabic" panose="02040503050201020203" pitchFamily="18" charset="-78"/>
              </a:rPr>
              <a:t/>
            </a:r>
            <a:br>
              <a:rPr lang="en-US" sz="7300" b="1" dirty="0" smtClean="0">
                <a:latin typeface="Adobe Arabic" panose="02040503050201020203" pitchFamily="18" charset="-78"/>
                <a:cs typeface="Adobe Arabic" panose="02040503050201020203" pitchFamily="18" charset="-78"/>
              </a:rPr>
            </a:br>
            <a:r>
              <a:rPr lang="he-IL" sz="7300" b="1" dirty="0" smtClean="0">
                <a:latin typeface="Adobe Arabic" panose="02040503050201020203" pitchFamily="18" charset="-78"/>
                <a:cs typeface="BN Bullet" pitchFamily="2" charset="-79"/>
              </a:rPr>
              <a:t> כד' בניסן, תשס"ז, </a:t>
            </a:r>
            <a:r>
              <a:rPr lang="en-US" sz="7300" b="1" dirty="0" smtClean="0">
                <a:latin typeface="Adobe Arabic" panose="02040503050201020203" pitchFamily="18" charset="-78"/>
                <a:cs typeface="Adobe Arabic" panose="02040503050201020203" pitchFamily="18" charset="-78"/>
              </a:rPr>
              <a:t/>
            </a:r>
            <a:br>
              <a:rPr lang="en-US" sz="7300" b="1" dirty="0" smtClean="0">
                <a:latin typeface="Adobe Arabic" panose="02040503050201020203" pitchFamily="18" charset="-78"/>
                <a:cs typeface="Adobe Arabic" panose="02040503050201020203" pitchFamily="18" charset="-78"/>
              </a:rPr>
            </a:br>
            <a:r>
              <a:rPr lang="he-IL" sz="7300" b="1" dirty="0" smtClean="0">
                <a:latin typeface="Adobe Arabic" panose="02040503050201020203" pitchFamily="18" charset="-78"/>
                <a:cs typeface="BN Bullet" pitchFamily="2" charset="-79"/>
              </a:rPr>
              <a:t>12.04.07 בשעה 16:00</a:t>
            </a:r>
            <a:br>
              <a:rPr lang="he-IL" sz="7300" b="1" dirty="0" smtClean="0">
                <a:latin typeface="Adobe Arabic" panose="02040503050201020203" pitchFamily="18" charset="-78"/>
                <a:cs typeface="BN Bullet" pitchFamily="2" charset="-79"/>
              </a:rPr>
            </a:br>
            <a:r>
              <a:rPr lang="he-IL" sz="7300" b="1" dirty="0" smtClean="0">
                <a:latin typeface="Adobe Arabic" panose="02040503050201020203" pitchFamily="18" charset="-78"/>
                <a:cs typeface="BN Bullet" pitchFamily="2" charset="-79"/>
              </a:rPr>
              <a:t> בבית העלמין באבן יהודה.</a:t>
            </a:r>
            <a:r>
              <a:rPr lang="en-US" sz="9800" b="1" dirty="0" smtClean="0">
                <a:latin typeface="Adobe Arabic" panose="02040503050201020203" pitchFamily="18" charset="-78"/>
                <a:cs typeface="Adobe Arabic" panose="02040503050201020203" pitchFamily="18" charset="-78"/>
              </a:rPr>
              <a:t/>
            </a:r>
            <a:br>
              <a:rPr lang="en-US" sz="9800" b="1" dirty="0" smtClean="0">
                <a:latin typeface="Adobe Arabic" panose="02040503050201020203" pitchFamily="18" charset="-78"/>
                <a:cs typeface="Adobe Arabic" panose="02040503050201020203" pitchFamily="18" charset="-78"/>
              </a:rPr>
            </a:br>
            <a:r>
              <a:rPr lang="he-IL" b="1" dirty="0" smtClean="0">
                <a:latin typeface="Adobe Arabic" panose="02040503050201020203" pitchFamily="18" charset="-78"/>
                <a:cs typeface="BN Bullet" pitchFamily="2" charset="-79"/>
              </a:rPr>
              <a:t/>
            </a:r>
            <a:br>
              <a:rPr lang="he-IL" b="1" dirty="0" smtClean="0">
                <a:latin typeface="Adobe Arabic" panose="02040503050201020203" pitchFamily="18" charset="-78"/>
                <a:cs typeface="BN Bullet" pitchFamily="2" charset="-79"/>
              </a:rPr>
            </a:br>
            <a:endParaRPr lang="he-IL" b="1" dirty="0">
              <a:latin typeface="Adobe Arabic" panose="02040503050201020203" pitchFamily="18" charset="-78"/>
              <a:cs typeface="BN Bullet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456978" y="9886122"/>
            <a:ext cx="6489075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b="1" dirty="0">
                <a:latin typeface="David" panose="020E0502060401010101" pitchFamily="34" charset="-79"/>
                <a:cs typeface="BN Bullet" pitchFamily="2" charset="-79"/>
              </a:rPr>
              <a:t>המשפחה </a:t>
            </a:r>
            <a:r>
              <a:rPr lang="he-IL" sz="4400" b="1" dirty="0" smtClean="0">
                <a:latin typeface="David" panose="020E0502060401010101" pitchFamily="34" charset="-79"/>
                <a:cs typeface="BN Bullet" pitchFamily="2" charset="-79"/>
              </a:rPr>
              <a:t>האבלה</a:t>
            </a:r>
            <a:endParaRPr lang="he-IL" sz="4400" b="1" dirty="0">
              <a:latin typeface="David" panose="020E0502060401010101" pitchFamily="34" charset="-79"/>
              <a:cs typeface="BN Bullet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8737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2278</TotalTime>
  <Words>2</Words>
  <Application>Microsoft Office PowerPoint</Application>
  <PresentationFormat>מותאם אישית</PresentationFormat>
  <Paragraphs>2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9" baseType="lpstr">
      <vt:lpstr>Adobe Arabic</vt:lpstr>
      <vt:lpstr>Arial</vt:lpstr>
      <vt:lpstr>BN Bullet</vt:lpstr>
      <vt:lpstr>Calibri</vt:lpstr>
      <vt:lpstr>Calibri Light</vt:lpstr>
      <vt:lpstr>David</vt:lpstr>
      <vt:lpstr>Times New Roman</vt:lpstr>
      <vt:lpstr>ערכת נושא Office</vt:lpstr>
      <vt:lpstr> ביגון עמוק אנו דואבים את לכתו של בעלי, אחינו ואבינו האהוב  ישראל ישראלי ז"ל  ההלוויה תתקיים ביום שלישי  כד' בניסן, תשס"ז,  12.04.07 בשעה 16:00  בבית העלמין באבן יהודה.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User</cp:lastModifiedBy>
  <cp:revision>24</cp:revision>
  <dcterms:created xsi:type="dcterms:W3CDTF">2017-12-31T12:40:08Z</dcterms:created>
  <dcterms:modified xsi:type="dcterms:W3CDTF">2018-01-02T07:14:55Z</dcterms:modified>
</cp:coreProperties>
</file>