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3810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ביגון ובכאב אנו מבכים את לכתו</a:t>
            </a:r>
            <a: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של בננו, אחינו, בעלי ואבינו היקר</a:t>
            </a:r>
            <a:r>
              <a:rPr lang="he-IL" sz="6000" b="1" dirty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sz="6000" b="1" dirty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11100" b="1" dirty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sz="11100" b="1" dirty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11100" b="1" dirty="0" smtClean="0">
                <a:latin typeface="Adobe Arabic" panose="02040503050201020203" pitchFamily="18" charset="-78"/>
                <a:cs typeface="BN Bullet" pitchFamily="2" charset="-79"/>
              </a:rPr>
              <a:t>ישראל </a:t>
            </a:r>
            <a:r>
              <a:rPr lang="he-IL" sz="11100" b="1" dirty="0" err="1" smtClean="0">
                <a:latin typeface="Adobe Arabic" panose="02040503050201020203" pitchFamily="18" charset="-78"/>
                <a:cs typeface="BN Bullet" pitchFamily="2" charset="-79"/>
              </a:rPr>
              <a:t>ישראלי</a:t>
            </a:r>
            <a:r>
              <a:rPr lang="he-IL" sz="6700" b="1" dirty="0" err="1" smtClean="0">
                <a:latin typeface="Adobe Arabic" panose="02040503050201020203" pitchFamily="18" charset="-78"/>
                <a:cs typeface="BN Bullet" pitchFamily="2" charset="-79"/>
              </a:rPr>
              <a:t>ז"ל</a:t>
            </a:r>
            <a:r>
              <a:rPr lang="he-IL" sz="48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sz="48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b="1" dirty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b="1" dirty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נפרדים ביום א', 13/10/2013 </a:t>
            </a:r>
            <a: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ט' בחשון תשע"ד</a:t>
            </a:r>
            <a: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en-US" sz="6000" b="1" dirty="0" smtClean="0">
                <a:latin typeface="Adobe Arabic" panose="02040503050201020203" pitchFamily="18" charset="-78"/>
                <a:cs typeface="BN Bullet" pitchFamily="2" charset="-79"/>
              </a:rPr>
            </a:br>
            <a:r>
              <a:rPr lang="he-IL" sz="6000" b="1" dirty="0" smtClean="0">
                <a:latin typeface="Adobe Arabic" panose="02040503050201020203" pitchFamily="18" charset="-78"/>
                <a:cs typeface="BN Bullet" pitchFamily="2" charset="-79"/>
              </a:rPr>
              <a:t>בשעה 15:00 בבית העלמין הישן בחדרה.</a:t>
            </a:r>
            <a:r>
              <a:rPr lang="he-IL" b="1" dirty="0" smtClean="0">
                <a:latin typeface="Adobe Arabic" panose="02040503050201020203" pitchFamily="18" charset="-78"/>
                <a:cs typeface="BN Bullet" pitchFamily="2" charset="-79"/>
              </a:rPr>
              <a:t/>
            </a:r>
            <a:br>
              <a:rPr lang="he-IL" b="1" dirty="0" smtClean="0">
                <a:latin typeface="Adobe Arabic" panose="02040503050201020203" pitchFamily="18" charset="-78"/>
                <a:cs typeface="BN Bullet" pitchFamily="2" charset="-79"/>
              </a:rPr>
            </a:br>
            <a:endParaRPr lang="he-IL" b="1" dirty="0">
              <a:latin typeface="Adobe Arabic" panose="02040503050201020203" pitchFamily="18" charset="-78"/>
              <a:cs typeface="BN Bulle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56978" y="9886122"/>
            <a:ext cx="648907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latin typeface="David" panose="020E0502060401010101" pitchFamily="34" charset="-79"/>
                <a:cs typeface="BN Bullet" pitchFamily="2" charset="-79"/>
              </a:rPr>
              <a:t>המשפחה </a:t>
            </a:r>
            <a:r>
              <a:rPr lang="he-IL" sz="4400" b="1" dirty="0" smtClean="0">
                <a:latin typeface="David" panose="020E0502060401010101" pitchFamily="34" charset="-79"/>
                <a:cs typeface="BN Bullet" pitchFamily="2" charset="-79"/>
              </a:rPr>
              <a:t>האבלה</a:t>
            </a:r>
            <a:endParaRPr lang="he-IL" sz="4400" b="1" dirty="0">
              <a:latin typeface="David" panose="020E0502060401010101" pitchFamily="34" charset="-79"/>
              <a:cs typeface="BN Bullet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59909" y="9824566"/>
            <a:ext cx="64890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latin typeface="David" panose="020E0502060401010101" pitchFamily="34" charset="-79"/>
                <a:cs typeface="BN Bullet" pitchFamily="2" charset="-79"/>
              </a:rPr>
              <a:t>יושבים שבעה בבית המשפחה, </a:t>
            </a:r>
            <a:r>
              <a:rPr lang="en-US" sz="2400" b="1" dirty="0" smtClean="0">
                <a:latin typeface="David" panose="020E0502060401010101" pitchFamily="34" charset="-79"/>
                <a:cs typeface="BN Bullet" pitchFamily="2" charset="-79"/>
              </a:rPr>
              <a:t/>
            </a:r>
            <a:br>
              <a:rPr lang="en-US" sz="2400" b="1" dirty="0" smtClean="0">
                <a:latin typeface="David" panose="020E0502060401010101" pitchFamily="34" charset="-79"/>
                <a:cs typeface="BN Bullet" pitchFamily="2" charset="-79"/>
              </a:rPr>
            </a:br>
            <a:r>
              <a:rPr lang="he-IL" sz="2400" b="1" dirty="0" smtClean="0">
                <a:latin typeface="David" panose="020E0502060401010101" pitchFamily="34" charset="-79"/>
                <a:cs typeface="BN Bullet" pitchFamily="2" charset="-79"/>
              </a:rPr>
              <a:t>שכונת נווה חיים, חדרה.</a:t>
            </a:r>
            <a:endParaRPr lang="he-IL" sz="2400" b="1" dirty="0">
              <a:latin typeface="David" panose="020E0502060401010101" pitchFamily="34" charset="-79"/>
              <a:cs typeface="BN Bulle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2342</TotalTime>
  <Words>7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Arabic</vt:lpstr>
      <vt:lpstr>Arial</vt:lpstr>
      <vt:lpstr>BN Bullet</vt:lpstr>
      <vt:lpstr>Calibri</vt:lpstr>
      <vt:lpstr>Calibri Light</vt:lpstr>
      <vt:lpstr>David</vt:lpstr>
      <vt:lpstr>Times New Roman</vt:lpstr>
      <vt:lpstr>ערכת נושא Office</vt:lpstr>
      <vt:lpstr> ביגון ובכאב אנו מבכים את לכתו של בננו, אחינו, בעלי ואבינו היקר  ישראל ישראליז"ל  נפרדים ביום א', 13/10/2013  ט' בחשון תשע"ד בשעה 15:00 בבית העלמין הישן בחדרה.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25</cp:revision>
  <dcterms:created xsi:type="dcterms:W3CDTF">2017-12-31T12:40:08Z</dcterms:created>
  <dcterms:modified xsi:type="dcterms:W3CDTF">2018-01-02T08:19:04Z</dcterms:modified>
</cp:coreProperties>
</file>