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2" d="100"/>
          <a:sy n="72" d="100"/>
        </p:scale>
        <p:origin x="2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אנו מודיעים בצער רב ויגון קודר על פטירתה</a:t>
            </a:r>
            <a: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של אמנו, סבתנו וחברתנו היקרה</a:t>
            </a:r>
            <a:r>
              <a:rPr lang="he-IL" sz="60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he-IL" sz="60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sz="111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ישראלה </a:t>
            </a:r>
            <a:r>
              <a:rPr lang="he-IL" sz="11100" b="1" dirty="0" err="1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ישראלי</a:t>
            </a:r>
            <a:r>
              <a:rPr lang="he-IL" sz="6700" b="1" dirty="0" err="1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ז"ל</a:t>
            </a:r>
            <a:r>
              <a:rPr lang="he-IL" sz="4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he-IL" sz="4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ההלוויה תתקיים ביום שלישי </a:t>
            </a:r>
            <a: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כד' בניסן, תשס"ז,</a:t>
            </a:r>
            <a: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r>
              <a:rPr lang="he-IL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>12.04.07 בשעה 16:00 בבית העלמין באבן יהודה.</a:t>
            </a:r>
            <a: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  <a:t/>
            </a:r>
            <a:b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BN Bullet" pitchFamily="2" charset="-79"/>
              </a:rPr>
            </a:br>
            <a:endParaRPr lang="he-IL" b="1" dirty="0">
              <a:latin typeface="Adobe Heiti Std R" panose="020B0400000000000000" pitchFamily="34" charset="-128"/>
              <a:ea typeface="Adobe Heiti Std R" panose="020B0400000000000000" pitchFamily="34" charset="-128"/>
              <a:cs typeface="BN Bullet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648" y="9886120"/>
            <a:ext cx="648907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latin typeface="David" panose="020E0502060401010101" pitchFamily="34" charset="-79"/>
                <a:cs typeface="BN Bullet" pitchFamily="2" charset="-79"/>
              </a:rPr>
              <a:t>המשפחה </a:t>
            </a:r>
            <a:r>
              <a:rPr lang="he-IL" sz="4400" b="1" dirty="0" smtClean="0">
                <a:latin typeface="David" panose="020E0502060401010101" pitchFamily="34" charset="-79"/>
                <a:cs typeface="BN Bullet" pitchFamily="2" charset="-79"/>
              </a:rPr>
              <a:t>המתאבלת</a:t>
            </a:r>
            <a:endParaRPr lang="he-IL" sz="4400" b="1" dirty="0">
              <a:latin typeface="David" panose="020E0502060401010101" pitchFamily="34" charset="-79"/>
              <a:cs typeface="BN Bullet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99666" y="10040009"/>
            <a:ext cx="648907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BN Bullet" pitchFamily="2" charset="-79"/>
              </a:rPr>
              <a:t>יושבים שבעה בבית המנוחה</a:t>
            </a:r>
            <a:endParaRPr lang="he-IL" sz="3200" b="1" dirty="0">
              <a:latin typeface="David" panose="020E0502060401010101" pitchFamily="34" charset="-79"/>
              <a:cs typeface="BN Bulle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2349</TotalTime>
  <Words>6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9" baseType="lpstr">
      <vt:lpstr>Adobe Heiti Std R</vt:lpstr>
      <vt:lpstr>Arial</vt:lpstr>
      <vt:lpstr>BN Bullet</vt:lpstr>
      <vt:lpstr>Calibri</vt:lpstr>
      <vt:lpstr>Calibri Light</vt:lpstr>
      <vt:lpstr>David</vt:lpstr>
      <vt:lpstr>Times New Roman</vt:lpstr>
      <vt:lpstr>ערכת נושא Office</vt:lpstr>
      <vt:lpstr> אנו מודיעים בצער רב ויגון קודר על פטירתה של אמנו, סבתנו וחברתנו היקרה  ישראלה ישראליז"ל  ההלוויה תתקיים ביום שלישי  כד' בניסן, תשס"ז, 12.04.07 בשעה 16:00 בבית העלמין באבן יהודה.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26</cp:revision>
  <dcterms:created xsi:type="dcterms:W3CDTF">2017-12-31T12:40:08Z</dcterms:created>
  <dcterms:modified xsi:type="dcterms:W3CDTF">2018-01-02T08:26:06Z</dcterms:modified>
</cp:coreProperties>
</file>