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בצער רב וביגון קודר אנו מודיעים על </a:t>
            </a:r>
            <a: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6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פטירתו בטרם עת של אחי ואבי</a:t>
            </a:r>
            <a: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sz="11100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17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ישראל ישראלי </a:t>
            </a:r>
            <a:r>
              <a:rPr lang="he-IL" sz="67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ז"ל</a:t>
            </a:r>
            <a: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ההלוויה תתקיים היום, יום חמישי, 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ז' בטבת </a:t>
            </a:r>
            <a:r>
              <a:rPr lang="he-IL" sz="7200" b="1" dirty="0" err="1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התשע"ג</a:t>
            </a: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,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20.12.12 בשעה 13:00</a:t>
            </a:r>
            <a: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en-US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r>
              <a:rPr lang="he-IL" sz="7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>בבית העלמין החדש, חדרה.</a:t>
            </a:r>
            <a: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  <a:t/>
            </a:r>
            <a:br>
              <a:rPr lang="he-IL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cs typeface="AgasLight" pitchFamily="2" charset="-79"/>
              </a:rPr>
            </a:br>
            <a:endParaRPr lang="he-IL" b="1" dirty="0">
              <a:latin typeface="Adobe Heiti Std R" panose="020B0400000000000000" pitchFamily="34" charset="-128"/>
              <a:ea typeface="Adobe Heiti Std R" panose="020B0400000000000000" pitchFamily="34" charset="-128"/>
              <a:cs typeface="AgasLight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2196" y="9763684"/>
            <a:ext cx="648907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latin typeface="David" panose="020E0502060401010101" pitchFamily="34" charset="-79"/>
                <a:cs typeface="AgasLight" pitchFamily="2" charset="-79"/>
              </a:rPr>
              <a:t>המשפחה </a:t>
            </a:r>
            <a:r>
              <a:rPr lang="he-IL" sz="4400" b="1" dirty="0" smtClean="0">
                <a:latin typeface="David" panose="020E0502060401010101" pitchFamily="34" charset="-79"/>
                <a:cs typeface="AgasLight" pitchFamily="2" charset="-79"/>
              </a:rPr>
              <a:t>האבלה</a:t>
            </a:r>
            <a:endParaRPr lang="he-IL" sz="4400" b="1" dirty="0">
              <a:latin typeface="David" panose="020E0502060401010101" pitchFamily="34" charset="-79"/>
              <a:cs typeface="AgasLight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32582" y="9088036"/>
            <a:ext cx="648907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לאחר ההלוויה מתכנסים לתפילה בבית הכנסת "נצח"</a:t>
            </a:r>
            <a:r>
              <a:rPr lang="en-US" sz="3200" b="1" dirty="0" smtClean="0">
                <a:latin typeface="David" panose="020E0502060401010101" pitchFamily="34" charset="-79"/>
                <a:cs typeface="AgasLight" pitchFamily="2" charset="-79"/>
              </a:rPr>
              <a:t/>
            </a:r>
            <a:br>
              <a:rPr lang="en-US" sz="3200" b="1" dirty="0" smtClean="0">
                <a:latin typeface="David" panose="020E0502060401010101" pitchFamily="34" charset="-79"/>
                <a:cs typeface="AgasLight" pitchFamily="2" charset="-79"/>
              </a:rPr>
            </a:br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רח' אצ"ל, </a:t>
            </a:r>
            <a:r>
              <a:rPr lang="he-IL" sz="3200" b="1" dirty="0" err="1" smtClean="0">
                <a:latin typeface="David" panose="020E0502060401010101" pitchFamily="34" charset="-79"/>
                <a:cs typeface="AgasLight" pitchFamily="2" charset="-79"/>
              </a:rPr>
              <a:t>נחליאל</a:t>
            </a:r>
            <a:r>
              <a:rPr lang="he-IL" sz="3200" b="1" dirty="0" smtClean="0">
                <a:latin typeface="David" panose="020E0502060401010101" pitchFamily="34" charset="-79"/>
                <a:cs typeface="AgasLight" pitchFamily="2" charset="-79"/>
              </a:rPr>
              <a:t>, חדרה.</a:t>
            </a:r>
            <a:endParaRPr lang="he-IL" sz="3200" b="1" dirty="0">
              <a:latin typeface="David" panose="020E0502060401010101" pitchFamily="34" charset="-79"/>
              <a:cs typeface="AgasLigh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2361</TotalTime>
  <Words>18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9" baseType="lpstr">
      <vt:lpstr>Adobe Heiti Std R</vt:lpstr>
      <vt:lpstr>AgasLight</vt:lpstr>
      <vt:lpstr>Arial</vt:lpstr>
      <vt:lpstr>Calibri</vt:lpstr>
      <vt:lpstr>Calibri Light</vt:lpstr>
      <vt:lpstr>David</vt:lpstr>
      <vt:lpstr>Times New Roman</vt:lpstr>
      <vt:lpstr>ערכת נושא Office</vt:lpstr>
      <vt:lpstr>בצער רב וביגון קודר אנו מודיעים על  פטירתו בטרם עת של אחי ואבי ישראל ישראלי ז"ל ההלוויה תתקיים היום, יום חמישי,  ז' בטבת התשע"ג, 20.12.12 בשעה 13:00 בבית העלמין החדש, חדרה.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27</cp:revision>
  <dcterms:created xsi:type="dcterms:W3CDTF">2017-12-31T12:40:08Z</dcterms:created>
  <dcterms:modified xsi:type="dcterms:W3CDTF">2018-01-02T08:38:11Z</dcterms:modified>
</cp:coreProperties>
</file>