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he-IL" sz="66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בצער רב ובלב כואב אנו מודיעים על</a:t>
            </a:r>
            <a:br>
              <a:rPr lang="he-IL" sz="66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66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פטירתו של בעלי, אחינו, אבינו וסבנו היקר</a:t>
            </a:r>
            <a:r>
              <a:rPr lang="he-IL" sz="11100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he-IL" sz="11100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17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ישראל ישראלי </a:t>
            </a:r>
            <a:r>
              <a:rPr lang="he-IL" sz="67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ז"ל</a:t>
            </a:r>
            <a:r>
              <a:rPr lang="he-IL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he-IL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ההלוויה תתקיים היום, יום חמישי, </a:t>
            </a:r>
            <a: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כד' בניסן, </a:t>
            </a:r>
            <a:r>
              <a:rPr lang="he-IL" sz="7200" b="1" dirty="0" err="1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תסש"ז</a:t>
            </a: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, 12.04.07</a:t>
            </a:r>
            <a: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בשעה 16:00 בבית העלמין החדש, חדרה.</a:t>
            </a:r>
            <a:r>
              <a:rPr lang="he-IL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he-IL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endParaRPr lang="he-IL" b="1" dirty="0">
              <a:latin typeface="Adobe Heiti Std R" panose="020B0400000000000000" pitchFamily="34" charset="-128"/>
              <a:ea typeface="Adobe Heiti Std R" panose="020B0400000000000000" pitchFamily="34" charset="-128"/>
              <a:cs typeface="AgasLight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782196" y="9763684"/>
            <a:ext cx="648907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b="1" dirty="0">
                <a:latin typeface="David" panose="020E0502060401010101" pitchFamily="34" charset="-79"/>
                <a:cs typeface="AgasLight" pitchFamily="2" charset="-79"/>
              </a:rPr>
              <a:t>המשפחה </a:t>
            </a:r>
            <a:r>
              <a:rPr lang="he-IL" sz="4400" b="1" dirty="0" smtClean="0">
                <a:latin typeface="David" panose="020E0502060401010101" pitchFamily="34" charset="-79"/>
                <a:cs typeface="AgasLight" pitchFamily="2" charset="-79"/>
              </a:rPr>
              <a:t>האבלה</a:t>
            </a:r>
            <a:endParaRPr lang="he-IL" sz="4400" b="1" dirty="0">
              <a:latin typeface="David" panose="020E0502060401010101" pitchFamily="34" charset="-79"/>
              <a:cs typeface="AgasLight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33334" y="9609795"/>
            <a:ext cx="6489075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 smtClean="0">
                <a:latin typeface="David" panose="020E0502060401010101" pitchFamily="34" charset="-79"/>
                <a:cs typeface="AgasLight" pitchFamily="2" charset="-79"/>
              </a:rPr>
              <a:t>יושבים שבעה בבית המנוח,</a:t>
            </a:r>
          </a:p>
          <a:p>
            <a:pPr algn="ctr"/>
            <a:r>
              <a:rPr lang="he-IL" sz="3200" b="1" dirty="0" smtClean="0">
                <a:latin typeface="David" panose="020E0502060401010101" pitchFamily="34" charset="-79"/>
                <a:cs typeface="AgasLight" pitchFamily="2" charset="-79"/>
              </a:rPr>
              <a:t>רח' </a:t>
            </a:r>
            <a:r>
              <a:rPr lang="he-IL" sz="3200" b="1" dirty="0" err="1" smtClean="0">
                <a:latin typeface="David" panose="020E0502060401010101" pitchFamily="34" charset="-79"/>
                <a:cs typeface="AgasLight" pitchFamily="2" charset="-79"/>
              </a:rPr>
              <a:t>ארלוזרוב</a:t>
            </a:r>
            <a:r>
              <a:rPr lang="he-IL" sz="3200" b="1" dirty="0" smtClean="0">
                <a:latin typeface="David" panose="020E0502060401010101" pitchFamily="34" charset="-79"/>
                <a:cs typeface="AgasLight" pitchFamily="2" charset="-79"/>
              </a:rPr>
              <a:t> 23, חדרה.</a:t>
            </a:r>
            <a:endParaRPr lang="he-IL" sz="3200" b="1" dirty="0">
              <a:latin typeface="David" panose="020E0502060401010101" pitchFamily="34" charset="-79"/>
              <a:cs typeface="AgasLigh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2388</TotalTime>
  <Words>21</Words>
  <Application>Microsoft Office PowerPoint</Application>
  <PresentationFormat>מותאם אישית</PresentationFormat>
  <Paragraphs>4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9" baseType="lpstr">
      <vt:lpstr>Adobe Heiti Std R</vt:lpstr>
      <vt:lpstr>AgasLight</vt:lpstr>
      <vt:lpstr>Arial</vt:lpstr>
      <vt:lpstr>Calibri</vt:lpstr>
      <vt:lpstr>Calibri Light</vt:lpstr>
      <vt:lpstr>David</vt:lpstr>
      <vt:lpstr>Times New Roman</vt:lpstr>
      <vt:lpstr>ערכת נושא Office</vt:lpstr>
      <vt:lpstr>בצער רב ובלב כואב אנו מודיעים על פטירתו של בעלי, אחינו, אבינו וסבנו היקר ישראל ישראלי ז"ל ההלוויה תתקיים היום, יום חמישי,  כד' בניסן, תסש"ז, 12.04.07 בשעה 16:00 בבית העלמין החדש, חדרה.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28</cp:revision>
  <dcterms:created xsi:type="dcterms:W3CDTF">2017-12-31T12:40:08Z</dcterms:created>
  <dcterms:modified xsi:type="dcterms:W3CDTF">2018-01-02T09:04:58Z</dcterms:modified>
</cp:coreProperties>
</file>